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204" r:id="rId1"/>
    <p:sldMasterId id="2147589560" r:id="rId2"/>
  </p:sldMasterIdLst>
  <p:notesMasterIdLst>
    <p:notesMasterId r:id="rId12"/>
  </p:notesMasterIdLst>
  <p:handoutMasterIdLst>
    <p:handoutMasterId r:id="rId13"/>
  </p:handoutMasterIdLst>
  <p:sldIdLst>
    <p:sldId id="5914" r:id="rId3"/>
    <p:sldId id="5934" r:id="rId4"/>
    <p:sldId id="5933" r:id="rId5"/>
    <p:sldId id="5935" r:id="rId6"/>
    <p:sldId id="5936" r:id="rId7"/>
    <p:sldId id="5937" r:id="rId8"/>
    <p:sldId id="5938" r:id="rId9"/>
    <p:sldId id="5939" r:id="rId10"/>
    <p:sldId id="5915" r:id="rId11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0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01B65AF8-8F92-4C36-951A-210BC127ED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F5727A8-2CB2-4DF0-AD3A-4ED74CF9F7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31451986-3880-4A5B-AA2B-67C7BBA8C73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552ECB4-BC81-4724-B965-6914CA6CF06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432D1898-BDBF-4789-B9BC-56AA04FC9B7B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2B5253D3-202A-4447-96ED-7A06FDC23A88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078BEDE-44B2-45FF-9BDC-C74F73EEEBD6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032C-B6C0-445E-ABB0-63B37625ADDF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33CE7-97DC-4624-8D32-E4CFC92EE5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DC946-D071-4DCE-92CA-9E23655730E7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23EB9-68D6-4CB6-A2DD-9AD2C14D28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F92A-D18E-453B-B924-E5982529FD9A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DCE41-8DD7-4FF5-95C5-B457B0E69F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0E721E3A-7D1B-45B3-BA6C-097A25B4F76A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E763FD2-7FFD-4C49-88DA-422E315B04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CB7CD21-2E32-4A51-8C39-7A7869AA3210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68E3FBF-0141-422C-A6F2-F5A31E1EDE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C215C047-32EC-464E-8779-667922F0A4F3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7BCD4A6-5CB3-4767-8955-8A15C67335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CD4FEEE-B31F-4882-A1BD-49B915F29C58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BC1484D-06FF-489F-B39F-893F4A36A66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FD969DC5-B33E-4B5D-AE98-F61A45E827AA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300ADE9-3F3D-4A01-8A10-E15685D1D7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EBC10026-DED7-4B7F-9A9C-1E25B58269A1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1EDB255F-82B3-4C79-B27F-B7E508978C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B136C3D-9370-4E84-8DC6-B59EACDCBAAC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DB2C967-14DF-4D08-AD7C-4068DBDA5C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801E1E4-B8D2-4BCA-8191-9548A3F98EC3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0119EDE1-0745-4745-9B39-D505F97DB7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DC98E-BDE2-44EB-B7CD-E4A42CA4D123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64071-E7E6-4092-A883-05F945E9C9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3AF76BA-3610-4901-8EB6-BFA581CCF003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EE46897-AAB2-428A-995E-DF242C9B37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A091A086-E414-4B9D-A023-5CBF57658D79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F8911A7A-BD75-479C-A714-404686C7DC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15B7307D-0ABD-4C4A-BC16-1BC16A3D66D4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1A3EE38-311B-448E-BED1-64E29C285C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927A-85A1-4BEF-832A-EDEBDB155593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AB08C-1D5A-4F79-8915-80C59024AF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D052-5C23-4FF7-8C6F-1CDE0DB4C9AE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24055-9727-47EA-B53A-211D5709FE2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CADDE-AA48-47FE-95A8-93DD76326290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8782A-19D2-4562-958B-2CE74D453F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2AFC0-0B91-4624-B828-DC0FBCF30B55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60D8F-BA0A-4FD5-8512-D3D21F19BE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73D34-6204-4DA0-940A-D66A7C6A55C7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6A74F-62D5-4AB0-A4F0-13D1411B55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BB6F-6C71-4D46-A233-BAC57E769A4B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2BAC6-FF09-4770-84D9-028D823DF3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8FED8-B2D6-4671-9202-8BDA14D5753E}" type="datetimeFigureOut">
              <a:rPr lang="ko-KR" altLang="en-US"/>
              <a:pPr>
                <a:defRPr/>
              </a:pPr>
              <a:t>2015-06-30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3956-AD77-4864-8D1E-88DC2703A66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DAA2EB72-061D-4E06-8E50-47C4386E8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682" r:id="rId1"/>
    <p:sldLayoutId id="2147589683" r:id="rId2"/>
    <p:sldLayoutId id="2147589684" r:id="rId3"/>
    <p:sldLayoutId id="2147589685" r:id="rId4"/>
    <p:sldLayoutId id="2147589686" r:id="rId5"/>
    <p:sldLayoutId id="2147589687" r:id="rId6"/>
    <p:sldLayoutId id="2147589688" r:id="rId7"/>
    <p:sldLayoutId id="2147589689" r:id="rId8"/>
    <p:sldLayoutId id="2147589690" r:id="rId9"/>
    <p:sldLayoutId id="2147589691" r:id="rId10"/>
    <p:sldLayoutId id="214758969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4A70CF83-DCD5-402E-B76F-8C34C027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693" r:id="rId1"/>
    <p:sldLayoutId id="2147589694" r:id="rId2"/>
    <p:sldLayoutId id="2147589695" r:id="rId3"/>
    <p:sldLayoutId id="2147589696" r:id="rId4"/>
    <p:sldLayoutId id="2147589697" r:id="rId5"/>
    <p:sldLayoutId id="2147589698" r:id="rId6"/>
    <p:sldLayoutId id="2147589699" r:id="rId7"/>
    <p:sldLayoutId id="2147589700" r:id="rId8"/>
    <p:sldLayoutId id="2147589701" r:id="rId9"/>
    <p:sldLayoutId id="2147589702" r:id="rId10"/>
    <p:sldLayoutId id="21475897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619250" y="1857375"/>
            <a:ext cx="6167438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월간업무보고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 fontAlgn="ctr"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[ 2015. 6. 29. ~ 7. 31. ]</a:t>
            </a:r>
            <a:endParaRPr lang="ko-KR" altLang="en-US" sz="24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6572250" y="6143625"/>
            <a:ext cx="25717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4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행정과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33350" y="260350"/>
            <a:ext cx="8215313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기념행사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 09:00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유공자 시상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난계국악단 공연 등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05:00 ~ 06:00  </a:t>
            </a:r>
            <a:r>
              <a:rPr lang="ko-KR" altLang="en-US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시가지 환경정화 활동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3573463"/>
            <a:ext cx="88582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13-2. 2015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년 상반기 퇴임식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HY견고딕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: 6. 29.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) 11:30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HY견고딕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: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HY견고딕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cs typeface="HY견고딕"/>
              </a:rPr>
              <a:t> </a:t>
            </a:r>
            <a:r>
              <a:rPr lang="en-US" altLang="ko-KR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※ </a:t>
            </a:r>
            <a:r>
              <a:rPr lang="ko-KR" altLang="en-US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군수님  하실 </a:t>
            </a:r>
            <a:r>
              <a:rPr lang="ko-KR" altLang="en-US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일 </a:t>
            </a:r>
            <a:r>
              <a:rPr lang="en-US" altLang="ko-KR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: </a:t>
            </a:r>
            <a:r>
              <a:rPr lang="ko-KR" altLang="en-US" sz="2400" b="1" spc="-150" dirty="0" err="1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공로패</a:t>
            </a:r>
            <a:r>
              <a:rPr lang="en-US" altLang="ko-KR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·</a:t>
            </a:r>
            <a:r>
              <a:rPr lang="ko-KR" altLang="en-US" sz="2400" b="1" spc="-150" dirty="0" err="1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임용장</a:t>
            </a:r>
            <a:r>
              <a:rPr lang="ko-KR" altLang="en-US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 수여</a:t>
            </a:r>
            <a:r>
              <a:rPr lang="en-US" altLang="ko-KR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, </a:t>
            </a:r>
            <a:r>
              <a:rPr lang="ko-KR" altLang="en-US" sz="2400" b="1" spc="-15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cs typeface="HY견고딕"/>
              </a:rPr>
              <a:t>기념메달 전달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cs typeface="HY견고딕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3350" y="347663"/>
            <a:ext cx="8215313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2015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학생근로 활동 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근로기간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6.~ 7. 31.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  무 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solidFill>
                  <a:srgbClr val="000000"/>
                </a:solidFill>
                <a:ea typeface="HY헤드라인M" pitchFamily="18" charset="-127"/>
              </a:rPr>
              <a:t>·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면사무소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송호관광지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spc="-150" dirty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spc="-150" dirty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읍</a:t>
            </a:r>
            <a:r>
              <a:rPr lang="en-US" altLang="ko-KR" sz="2400" b="1" spc="-150" dirty="0">
                <a:solidFill>
                  <a:srgbClr val="000000"/>
                </a:solidFill>
                <a:ea typeface="HY헤드라인M" pitchFamily="18" charset="-127"/>
              </a:rPr>
              <a:t>·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근로내용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행정사무보조 및 현장행정 체험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오리엔테이션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7. 6.(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 10:00  (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인사말씀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33350" y="4005263"/>
            <a:ext cx="8215313" cy="264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태극기 달기 운동 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7. 17.(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읍내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개 아파트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서무팀장 외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아파트별 태극기 게양율 점검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3350" y="347663"/>
            <a:ext cx="8215313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공무국외여행 결과 군정 제안 발표회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16:00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2015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 상반기 공무국외여행 결과 군정제안 발표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452813"/>
            <a:ext cx="7813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민주평통자문회의 출범회의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14:00~16:00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※08:30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하상주차장 출발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올림픽공원 체조경기장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5000"/>
              </a:lnSpc>
            </a:pPr>
            <a:endParaRPr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444500"/>
            <a:ext cx="8928100" cy="32004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 회장 이</a:t>
            </a:r>
            <a:r>
              <a:rPr lang="en-US" altLang="ko-KR" sz="2800" b="1" dirty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※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338138" y="981075"/>
          <a:ext cx="8447914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45"/>
                <a:gridCol w="1357322"/>
                <a:gridCol w="1785950"/>
                <a:gridCol w="928694"/>
                <a:gridCol w="2071703"/>
              </a:tblGrid>
              <a:tr h="4960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구    분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일    시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장    소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인 원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내   용</a:t>
                      </a:r>
                      <a:endParaRPr lang="ko-KR" altLang="en-US" b="1" dirty="0"/>
                    </a:p>
                  </a:txBody>
                  <a:tcPr anchor="ctr"/>
                </a:tc>
              </a:tr>
              <a:tr h="8680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/>
                        <a:t>난계로타리클럽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7. 7.(</a:t>
                      </a:r>
                      <a:r>
                        <a:rPr lang="ko-KR" altLang="en-US" b="1" dirty="0" smtClean="0"/>
                        <a:t>화</a:t>
                      </a:r>
                      <a:r>
                        <a:rPr lang="en-US" altLang="ko-KR" b="1" dirty="0" smtClean="0"/>
                        <a:t>) 19:00~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지전예식장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50</a:t>
                      </a:r>
                      <a:r>
                        <a:rPr lang="ko-KR" altLang="en-US" b="1" dirty="0" smtClean="0"/>
                        <a:t>명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이임회장 </a:t>
                      </a:r>
                      <a:r>
                        <a:rPr lang="en-US" altLang="ko-KR" b="1" dirty="0" smtClean="0"/>
                        <a:t>:</a:t>
                      </a:r>
                      <a:r>
                        <a:rPr lang="en-US" altLang="ko-KR" b="1" baseline="0" dirty="0" smtClean="0"/>
                        <a:t> </a:t>
                      </a:r>
                      <a:r>
                        <a:rPr lang="ko-KR" altLang="en-US" b="1" baseline="0" dirty="0" smtClean="0"/>
                        <a:t>손옥희</a:t>
                      </a:r>
                      <a:endParaRPr lang="en-US" altLang="ko-KR" b="1" baseline="0" dirty="0" smtClean="0"/>
                    </a:p>
                    <a:p>
                      <a:pPr algn="ctr" latinLnBrk="1"/>
                      <a:r>
                        <a:rPr lang="ko-KR" altLang="en-US" b="1" baseline="0" dirty="0" smtClean="0"/>
                        <a:t>취임회장 </a:t>
                      </a:r>
                      <a:r>
                        <a:rPr lang="en-US" altLang="ko-KR" b="1" baseline="0" dirty="0" smtClean="0"/>
                        <a:t>: </a:t>
                      </a:r>
                      <a:r>
                        <a:rPr lang="ko-KR" altLang="en-US" b="1" baseline="0" dirty="0" err="1" smtClean="0"/>
                        <a:t>안미완</a:t>
                      </a:r>
                      <a:endParaRPr lang="ko-KR" altLang="en-US" b="1" dirty="0"/>
                    </a:p>
                  </a:txBody>
                  <a:tcPr anchor="ctr"/>
                </a:tc>
              </a:tr>
              <a:tr h="8680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/>
                        <a:t>뉴영동라이온스클럽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7. 21.(</a:t>
                      </a:r>
                      <a:r>
                        <a:rPr lang="ko-KR" altLang="en-US" b="1" dirty="0" smtClean="0"/>
                        <a:t>화</a:t>
                      </a:r>
                      <a:r>
                        <a:rPr lang="en-US" altLang="ko-KR" b="1" dirty="0" smtClean="0"/>
                        <a:t>)</a:t>
                      </a:r>
                      <a:r>
                        <a:rPr lang="en-US" altLang="ko-KR" b="1" baseline="0" dirty="0" smtClean="0"/>
                        <a:t> </a:t>
                      </a:r>
                      <a:r>
                        <a:rPr lang="en-US" altLang="ko-KR" b="1" dirty="0" smtClean="0"/>
                        <a:t>18:30~   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군청 대회의실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150</a:t>
                      </a:r>
                      <a:r>
                        <a:rPr lang="ko-KR" altLang="en-US" b="1" dirty="0" smtClean="0"/>
                        <a:t>명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이임회장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정덕영</a:t>
                      </a:r>
                      <a:endParaRPr lang="en-US" altLang="ko-KR" b="1" dirty="0" smtClean="0"/>
                    </a:p>
                    <a:p>
                      <a:pPr algn="ctr" latinLnBrk="1"/>
                      <a:r>
                        <a:rPr lang="ko-KR" altLang="en-US" b="1" dirty="0" smtClean="0"/>
                        <a:t>취임회장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한영희</a:t>
                      </a:r>
                      <a:endParaRPr lang="ko-KR" alt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7638" y="3743325"/>
            <a:ext cx="8888412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피서지새마을문고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21.(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10:30~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송호관광단지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내 피서지문고 앞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새마을지도자 및 관계자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피서지문고 운영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(7.21. ~ 8.20.)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컷팅식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42875" y="325438"/>
            <a:ext cx="8856663" cy="324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주민자치센터 프로그램 경연대회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24.(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증평문화회관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대강당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출      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주민자치센터 민요교실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(2015 </a:t>
            </a:r>
            <a:r>
              <a:rPr lang="ko-KR" altLang="en-US" sz="20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주민자치프로그램 발표회 최우수상 수상</a:t>
            </a:r>
            <a:r>
              <a:rPr lang="en-US" altLang="ko-KR" sz="20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spc="-150" dirty="0">
                <a:solidFill>
                  <a:prstClr val="black"/>
                </a:solidFill>
                <a:latin typeface="맑은 고딕"/>
                <a:ea typeface="맑은 고딕"/>
              </a:rPr>
              <a:t>  </a:t>
            </a: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2875" y="3427413"/>
            <a:ext cx="9358313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영동</a:t>
            </a:r>
            <a:r>
              <a:rPr lang="en-US" altLang="ko-KR" sz="2800" b="1" dirty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자원봉사지도사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워크숍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9. ~ 7. 10. (1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강원도 춘천시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센터별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자원봉사자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자원봉사지도자 역량강화 및 봉사 활성화 도모</a:t>
            </a: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7950" y="260350"/>
            <a:ext cx="8928100" cy="2733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리모델링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명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영동군자원봉사센터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공사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432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층 건물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250,000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공사완료 및 이전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공정율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95%)</a:t>
            </a: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068638"/>
            <a:ext cx="8572500" cy="297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봉사 활동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34950" y="3716338"/>
          <a:ext cx="8640959" cy="295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34"/>
                <a:gridCol w="2576319"/>
                <a:gridCol w="2577938"/>
                <a:gridCol w="1136968"/>
              </a:tblGrid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 7. 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 자계리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생신상 차려드리기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 7. 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이동목욕 봉사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7.14.(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7.21.(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7.28.(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250825" y="981075"/>
          <a:ext cx="8640959" cy="568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34"/>
                <a:gridCol w="2576319"/>
                <a:gridCol w="2577938"/>
                <a:gridCol w="1136968"/>
              </a:tblGrid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 2. 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부용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이동빨래방 봉사</a:t>
                      </a: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 3. 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청화리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7. 6. 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옥포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7.13.(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하신안리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7.16.(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개춘리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7.17.(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돈대리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7.20.(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산막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7.23.(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 자계리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7.24.(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학촌리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7.27.(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송호리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7.30.(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금정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60338" y="20638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312738"/>
            <a:ext cx="8856663" cy="650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봉사 활동</a:t>
            </a:r>
            <a:r>
              <a:rPr lang="en-US" altLang="ko-KR" sz="28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(</a:t>
            </a:r>
            <a:r>
              <a:rPr lang="ko-KR" altLang="en-US" sz="28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142875" y="285750"/>
            <a:ext cx="8677275" cy="631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충북 시장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 협의회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옥천군청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6.~ 7. 24. 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 주민정보화 교육장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한글문서편집외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7. 20.~ 7. 22.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멋진 보고서 꾸미기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70544</TotalTime>
  <Words>820</Words>
  <Application>Microsoft Office PowerPoint</Application>
  <PresentationFormat>화면 슬라이드 쇼(4:3)</PresentationFormat>
  <Paragraphs>154</Paragraphs>
  <Slides>9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21" baseType="lpstr">
      <vt:lpstr>Arial</vt:lpstr>
      <vt:lpstr>굴림</vt:lpstr>
      <vt:lpstr>맑은 고딕</vt:lpstr>
      <vt:lpstr>HY견고딕</vt:lpstr>
      <vt:lpstr>Times New Roman</vt:lpstr>
      <vt:lpstr>HY헤드라인M</vt:lpstr>
      <vt:lpstr>Symbol</vt:lpstr>
      <vt:lpstr>Monotype Sorts</vt:lpstr>
      <vt:lpstr>Wingdings</vt:lpstr>
      <vt:lpstr>굴림체</vt:lpstr>
      <vt:lpstr>7_Office 테마</vt:lpstr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11237</cp:revision>
  <dcterms:modified xsi:type="dcterms:W3CDTF">2015-06-30T08:48:36Z</dcterms:modified>
</cp:coreProperties>
</file>