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9204" r:id="rId1"/>
    <p:sldMasterId id="2147589560" r:id="rId2"/>
  </p:sldMasterIdLst>
  <p:notesMasterIdLst>
    <p:notesMasterId r:id="rId12"/>
  </p:notesMasterIdLst>
  <p:handoutMasterIdLst>
    <p:handoutMasterId r:id="rId13"/>
  </p:handoutMasterIdLst>
  <p:sldIdLst>
    <p:sldId id="5914" r:id="rId3"/>
    <p:sldId id="5934" r:id="rId4"/>
    <p:sldId id="5933" r:id="rId5"/>
    <p:sldId id="5935" r:id="rId6"/>
    <p:sldId id="5936" r:id="rId7"/>
    <p:sldId id="5937" r:id="rId8"/>
    <p:sldId id="5938" r:id="rId9"/>
    <p:sldId id="5939" r:id="rId10"/>
    <p:sldId id="5915" r:id="rId11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5AB0D"/>
    <a:srgbClr val="0000CC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0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01B65AF8-8F92-4C36-951A-210BC127ED9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268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3F5727A8-2CB2-4DF0-AD3A-4ED74CF9F7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31451986-3880-4A5B-AA2B-67C7BBA8C732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5843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1552ECB4-BC81-4724-B965-6914CA6CF06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0363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432D1898-BDBF-4789-B9BC-56AA04FC9B7B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</a:rPr>
              <a:pPr algn="r" defTabSz="881063"/>
              <a:t>2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1250" cy="3690937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2213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2B5253D3-202A-4447-96ED-7A06FDC23A88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</a:rPr>
              <a:pPr algn="r" defTabSz="881063"/>
              <a:t>3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1250" cy="3690937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2213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E078BEDE-44B2-45FF-9BDC-C74F73EEEBD6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</a:rPr>
              <a:pPr algn="r" defTabSz="881063"/>
              <a:t>4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1250" cy="3690937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2213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B032C-B6C0-445E-ABB0-63B37625ADDF}" type="datetimeFigureOut">
              <a:rPr lang="ko-KR" altLang="en-US"/>
              <a:pPr>
                <a:defRPr/>
              </a:pPr>
              <a:t>2015-06-30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33CE7-97DC-4624-8D32-E4CFC92EE5D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DC946-D071-4DCE-92CA-9E23655730E7}" type="datetimeFigureOut">
              <a:rPr lang="ko-KR" altLang="en-US"/>
              <a:pPr>
                <a:defRPr/>
              </a:pPr>
              <a:t>2015-06-30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23EB9-68D6-4CB6-A2DD-9AD2C14D282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6F92A-D18E-453B-B924-E5982529FD9A}" type="datetimeFigureOut">
              <a:rPr lang="ko-KR" altLang="en-US"/>
              <a:pPr>
                <a:defRPr/>
              </a:pPr>
              <a:t>2015-06-30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DCE41-8DD7-4FF5-95C5-B457B0E69F7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0E721E3A-7D1B-45B3-BA6C-097A25B4F76A}" type="datetimeFigureOut">
              <a:rPr lang="ko-KR" altLang="en-US"/>
              <a:pPr>
                <a:defRPr/>
              </a:pPr>
              <a:t>2015-06-30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6E763FD2-7FFD-4C49-88DA-422E315B049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8CB7CD21-2E32-4A51-8C39-7A7869AA3210}" type="datetimeFigureOut">
              <a:rPr lang="ko-KR" altLang="en-US"/>
              <a:pPr>
                <a:defRPr/>
              </a:pPr>
              <a:t>2015-06-30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968E3FBF-0141-422C-A6F2-F5A31E1EDEC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C215C047-32EC-464E-8779-667922F0A4F3}" type="datetimeFigureOut">
              <a:rPr lang="ko-KR" altLang="en-US"/>
              <a:pPr>
                <a:defRPr/>
              </a:pPr>
              <a:t>2015-06-30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B7BCD4A6-5CB3-4767-8955-8A15C673351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9CD4FEEE-B31F-4882-A1BD-49B915F29C58}" type="datetimeFigureOut">
              <a:rPr lang="ko-KR" altLang="en-US"/>
              <a:pPr>
                <a:defRPr/>
              </a:pPr>
              <a:t>2015-06-30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BBC1484D-06FF-489F-B39F-893F4A36A66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FD969DC5-B33E-4B5D-AE98-F61A45E827AA}" type="datetimeFigureOut">
              <a:rPr lang="ko-KR" altLang="en-US"/>
              <a:pPr>
                <a:defRPr/>
              </a:pPr>
              <a:t>2015-06-30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8300ADE9-3F3D-4A01-8A10-E15685D1D76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EBC10026-DED7-4B7F-9A9C-1E25B58269A1}" type="datetimeFigureOut">
              <a:rPr lang="ko-KR" altLang="en-US"/>
              <a:pPr>
                <a:defRPr/>
              </a:pPr>
              <a:t>2015-06-30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1EDB255F-82B3-4C79-B27F-B7E508978C9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9B136C3D-9370-4E84-8DC6-B59EACDCBAAC}" type="datetimeFigureOut">
              <a:rPr lang="ko-KR" altLang="en-US"/>
              <a:pPr>
                <a:defRPr/>
              </a:pPr>
              <a:t>2015-06-30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8DB2C967-14DF-4D08-AD7C-4068DBDA5C7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B801E1E4-B8D2-4BCA-8191-9548A3F98EC3}" type="datetimeFigureOut">
              <a:rPr lang="ko-KR" altLang="en-US"/>
              <a:pPr>
                <a:defRPr/>
              </a:pPr>
              <a:t>2015-06-30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0119EDE1-0745-4745-9B39-D505F97DB71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DC98E-BDE2-44EB-B7CD-E4A42CA4D123}" type="datetimeFigureOut">
              <a:rPr lang="ko-KR" altLang="en-US"/>
              <a:pPr>
                <a:defRPr/>
              </a:pPr>
              <a:t>2015-06-30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64071-E7E6-4092-A883-05F945E9C90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63AF76BA-3610-4901-8EB6-BFA581CCF003}" type="datetimeFigureOut">
              <a:rPr lang="ko-KR" altLang="en-US"/>
              <a:pPr>
                <a:defRPr/>
              </a:pPr>
              <a:t>2015-06-30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DEE46897-AAB2-428A-995E-DF242C9B379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A091A086-E414-4B9D-A023-5CBF57658D79}" type="datetimeFigureOut">
              <a:rPr lang="ko-KR" altLang="en-US"/>
              <a:pPr>
                <a:defRPr/>
              </a:pPr>
              <a:t>2015-06-30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F8911A7A-BD75-479C-A714-404686C7DCD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15B7307D-0ABD-4C4A-BC16-1BC16A3D66D4}" type="datetimeFigureOut">
              <a:rPr lang="ko-KR" altLang="en-US"/>
              <a:pPr>
                <a:defRPr/>
              </a:pPr>
              <a:t>2015-06-30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41A3EE38-311B-448E-BED1-64E29C285C8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E927A-85A1-4BEF-832A-EDEBDB155593}" type="datetimeFigureOut">
              <a:rPr lang="ko-KR" altLang="en-US"/>
              <a:pPr>
                <a:defRPr/>
              </a:pPr>
              <a:t>2015-06-30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AB08C-1D5A-4F79-8915-80C59024AF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FD052-5C23-4FF7-8C6F-1CDE0DB4C9AE}" type="datetimeFigureOut">
              <a:rPr lang="ko-KR" altLang="en-US"/>
              <a:pPr>
                <a:defRPr/>
              </a:pPr>
              <a:t>2015-06-30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24055-9727-47EA-B53A-211D5709FE2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CADDE-AA48-47FE-95A8-93DD76326290}" type="datetimeFigureOut">
              <a:rPr lang="ko-KR" altLang="en-US"/>
              <a:pPr>
                <a:defRPr/>
              </a:pPr>
              <a:t>2015-06-30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8782A-19D2-4562-958B-2CE74D453FA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2AFC0-0B91-4624-B828-DC0FBCF30B55}" type="datetimeFigureOut">
              <a:rPr lang="ko-KR" altLang="en-US"/>
              <a:pPr>
                <a:defRPr/>
              </a:pPr>
              <a:t>2015-06-30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60D8F-BA0A-4FD5-8512-D3D21F19BE0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73D34-6204-4DA0-940A-D66A7C6A55C7}" type="datetimeFigureOut">
              <a:rPr lang="ko-KR" altLang="en-US"/>
              <a:pPr>
                <a:defRPr/>
              </a:pPr>
              <a:t>2015-06-30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6A74F-62D5-4AB0-A4F0-13D1411B558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3BB6F-6C71-4D46-A233-BAC57E769A4B}" type="datetimeFigureOut">
              <a:rPr lang="ko-KR" altLang="en-US"/>
              <a:pPr>
                <a:defRPr/>
              </a:pPr>
              <a:t>2015-06-30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2BAC6-FF09-4770-84D9-028D823DF36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8FED8-B2D6-4671-9202-8BDA14D5753E}" type="datetimeFigureOut">
              <a:rPr lang="ko-KR" altLang="en-US"/>
              <a:pPr>
                <a:defRPr/>
              </a:pPr>
              <a:t>2015-06-30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B3956-AD77-4864-8D1E-88DC2703A66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fld id="{DAA2EB72-061D-4E06-8E50-47C4386E84D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682" r:id="rId1"/>
    <p:sldLayoutId id="2147589683" r:id="rId2"/>
    <p:sldLayoutId id="2147589684" r:id="rId3"/>
    <p:sldLayoutId id="2147589685" r:id="rId4"/>
    <p:sldLayoutId id="2147589686" r:id="rId5"/>
    <p:sldLayoutId id="2147589687" r:id="rId6"/>
    <p:sldLayoutId id="2147589688" r:id="rId7"/>
    <p:sldLayoutId id="2147589689" r:id="rId8"/>
    <p:sldLayoutId id="2147589690" r:id="rId9"/>
    <p:sldLayoutId id="2147589691" r:id="rId10"/>
    <p:sldLayoutId id="2147589692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fld id="{4A70CF83-DCD5-402E-B76F-8C34C027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693" r:id="rId1"/>
    <p:sldLayoutId id="2147589694" r:id="rId2"/>
    <p:sldLayoutId id="2147589695" r:id="rId3"/>
    <p:sldLayoutId id="2147589696" r:id="rId4"/>
    <p:sldLayoutId id="2147589697" r:id="rId5"/>
    <p:sldLayoutId id="2147589698" r:id="rId6"/>
    <p:sldLayoutId id="2147589699" r:id="rId7"/>
    <p:sldLayoutId id="2147589700" r:id="rId8"/>
    <p:sldLayoutId id="2147589701" r:id="rId9"/>
    <p:sldLayoutId id="2147589702" r:id="rId10"/>
    <p:sldLayoutId id="21475897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619250" y="1857375"/>
            <a:ext cx="6167438" cy="208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월간업무보고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1169988" lvl="1" indent="-457200" fontAlgn="ctr"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4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[ 2015. 6. 29. ~ 7. 31. ]</a:t>
            </a:r>
            <a:endParaRPr lang="ko-KR" altLang="en-US" sz="24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6572250" y="6143625"/>
            <a:ext cx="257175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24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행정과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133350" y="260350"/>
            <a:ext cx="8215313" cy="264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>
              <a:solidFill>
                <a:srgbClr val="FFFFFF"/>
              </a:solidFill>
              <a:latin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13-1. </a:t>
            </a:r>
            <a:r>
              <a:rPr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군수님</a:t>
            </a: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취임 </a:t>
            </a: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주년 기념행사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: 7. 1.(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)  09:00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대회의실</a:t>
            </a: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내      용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유공자 시상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난계국악단 공연 등</a:t>
            </a: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05:00 ~ 06:00  </a:t>
            </a:r>
            <a:r>
              <a:rPr lang="ko-KR" altLang="en-US" sz="2400" b="1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시가지 환경정화 활동</a:t>
            </a:r>
            <a:endParaRPr lang="en-US" altLang="ko-KR" sz="2200" b="1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  </a:t>
            </a:r>
            <a:endParaRPr lang="ko-KR" altLang="en-US" sz="2400" b="1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75" y="3573463"/>
            <a:ext cx="8858250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cs typeface="HY견고딕"/>
                <a:sym typeface="Symbol" pitchFamily="18" charset="2"/>
              </a:rPr>
              <a:t>13-2. 2015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cs typeface="HY견고딕"/>
                <a:sym typeface="Symbol" pitchFamily="18" charset="2"/>
              </a:rPr>
              <a:t>년 상반기 퇴임식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cs typeface="HY견고딕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cs typeface="HY견고딕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cs typeface="HY견고딕"/>
              </a:rPr>
              <a:t>: 6. 29. 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cs typeface="HY견고딕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cs typeface="HY견고딕"/>
              </a:rPr>
              <a:t>) 11:30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cs typeface="HY견고딕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cs typeface="HY견고딕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cs typeface="HY견고딕"/>
              </a:rPr>
              <a:t>소회의실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cs typeface="HY견고딕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cs typeface="HY견고딕"/>
              </a:rPr>
              <a:t>대      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cs typeface="HY견고딕"/>
              </a:rPr>
              <a:t>: 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cs typeface="HY견고딕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cs typeface="HY견고딕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  <a:cs typeface="HY견고딕"/>
              </a:rPr>
              <a:t> </a:t>
            </a:r>
            <a:r>
              <a:rPr lang="en-US" altLang="ko-KR" sz="2400" b="1" spc="-150" dirty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  <a:cs typeface="HY견고딕"/>
              </a:rPr>
              <a:t>※ </a:t>
            </a:r>
            <a:r>
              <a:rPr lang="ko-KR" altLang="en-US" sz="2400" b="1" spc="-150" dirty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  <a:cs typeface="HY견고딕"/>
              </a:rPr>
              <a:t>군수님  하실 </a:t>
            </a:r>
            <a:r>
              <a:rPr lang="ko-KR" altLang="en-US" sz="2400" b="1" spc="-150" dirty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  <a:cs typeface="HY견고딕"/>
              </a:rPr>
              <a:t>일 </a:t>
            </a:r>
            <a:r>
              <a:rPr lang="en-US" altLang="ko-KR" sz="2400" b="1" spc="-150" dirty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  <a:cs typeface="HY견고딕"/>
              </a:rPr>
              <a:t>: </a:t>
            </a:r>
            <a:r>
              <a:rPr lang="ko-KR" altLang="en-US" sz="2400" b="1" spc="-150" dirty="0" err="1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  <a:cs typeface="HY견고딕"/>
              </a:rPr>
              <a:t>공로패</a:t>
            </a:r>
            <a:r>
              <a:rPr lang="en-US" altLang="ko-KR" sz="2400" b="1" spc="-150" dirty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  <a:cs typeface="HY견고딕"/>
              </a:rPr>
              <a:t>·</a:t>
            </a:r>
            <a:r>
              <a:rPr lang="ko-KR" altLang="en-US" sz="2400" b="1" spc="-150" dirty="0" err="1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  <a:cs typeface="HY견고딕"/>
              </a:rPr>
              <a:t>임용장</a:t>
            </a:r>
            <a:r>
              <a:rPr lang="ko-KR" altLang="en-US" sz="2400" b="1" spc="-150" dirty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  <a:cs typeface="HY견고딕"/>
              </a:rPr>
              <a:t> 수여</a:t>
            </a:r>
            <a:r>
              <a:rPr lang="en-US" altLang="ko-KR" sz="2400" b="1" spc="-150" dirty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  <a:cs typeface="HY견고딕"/>
              </a:rPr>
              <a:t>, </a:t>
            </a:r>
            <a:r>
              <a:rPr lang="ko-KR" altLang="en-US" sz="2400" b="1" spc="-150" dirty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  <a:cs typeface="HY견고딕"/>
              </a:rPr>
              <a:t>기념메달 전달 등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  <a:cs typeface="HY견고딕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33350" y="347663"/>
            <a:ext cx="8215313" cy="351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13-3. 2015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하계 학생근로 활동 실시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근로기간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7. 6.~ 7. 31. 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기간 중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근  무 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실</a:t>
            </a:r>
            <a:r>
              <a:rPr lang="en-US" altLang="ko-KR" sz="2400" b="1" dirty="0">
                <a:solidFill>
                  <a:srgbClr val="000000"/>
                </a:solidFill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과</a:t>
            </a:r>
            <a:r>
              <a:rPr lang="en-US" altLang="ko-KR" sz="2400" b="1" dirty="0">
                <a:solidFill>
                  <a:srgbClr val="000000"/>
                </a:solidFill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소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>
                <a:solidFill>
                  <a:srgbClr val="000000"/>
                </a:solidFill>
                <a:ea typeface="HY헤드라인M" pitchFamily="18" charset="-127"/>
              </a:rPr>
              <a:t>·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면사무소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송호관광지</a:t>
            </a:r>
            <a:endParaRPr lang="en-US" altLang="ko-KR" sz="22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실</a:t>
            </a:r>
            <a:r>
              <a:rPr lang="en-US" altLang="ko-KR" sz="2400" b="1" spc="-150" dirty="0">
                <a:solidFill>
                  <a:srgbClr val="000000"/>
                </a:solidFill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과</a:t>
            </a:r>
            <a:r>
              <a:rPr lang="en-US" altLang="ko-KR" sz="2400" b="1" spc="-150" dirty="0">
                <a:solidFill>
                  <a:srgbClr val="000000"/>
                </a:solidFill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읍</a:t>
            </a:r>
            <a:r>
              <a:rPr lang="en-US" altLang="ko-KR" sz="2400" b="1" spc="-150" dirty="0">
                <a:solidFill>
                  <a:srgbClr val="000000"/>
                </a:solidFill>
                <a:ea typeface="HY헤드라인M" pitchFamily="18" charset="-127"/>
              </a:rPr>
              <a:t>·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송호관광지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근로내용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행정사무보조 및 현장행정 체험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오리엔테이션 </a:t>
            </a:r>
            <a:r>
              <a:rPr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7. 6.(</a:t>
            </a:r>
            <a:r>
              <a:rPr lang="ko-KR" altLang="en-US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) 10:00  (</a:t>
            </a:r>
            <a:r>
              <a:rPr lang="ko-KR" altLang="en-US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인사말씀</a:t>
            </a:r>
            <a:r>
              <a:rPr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2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33350" y="4005263"/>
            <a:ext cx="8215313" cy="264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>
              <a:solidFill>
                <a:srgbClr val="FFFFFF"/>
              </a:solidFill>
              <a:latin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13-4. </a:t>
            </a:r>
            <a:r>
              <a:rPr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태극기 달기 운동 점검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일      자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: 7. 17.(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) 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읍내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32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개 아파트</a:t>
            </a: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점  검 자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서무팀장 외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내      용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아파트별 태극기 게양율 점검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33350" y="347663"/>
            <a:ext cx="8215313" cy="351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공무국외여행 결과 군정 제안 발표회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7. 24.(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 16:00 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2015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년 상반기 공무국외여행 결과 군정제안 발표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875" y="3452813"/>
            <a:ext cx="78136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13-6.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17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민주평통자문회의 출범회의 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    시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7. 1.(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 14:00~16:00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※08:30 </a:t>
            </a:r>
            <a:r>
              <a:rPr lang="ko-KR" altLang="en-US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하상주차장 출발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서울 올림픽공원 체조경기장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참석대상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위원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40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195263" y="3835400"/>
            <a:ext cx="89281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5000"/>
              </a:lnSpc>
            </a:pPr>
            <a:endParaRPr lang="ko-KR" altLang="en-US" sz="2400" b="1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58750" y="444500"/>
            <a:ext cx="8928100" cy="32004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13-7.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사회단체 회장 이</a:t>
            </a:r>
            <a:r>
              <a:rPr lang="en-US" altLang="ko-KR" sz="2800" b="1" dirty="0">
                <a:solidFill>
                  <a:srgbClr val="0000FF"/>
                </a:solidFill>
                <a:latin typeface="맑은 고딕"/>
                <a:ea typeface="맑은 고딕"/>
                <a:sym typeface="Symbol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취임식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defRPr/>
            </a:pPr>
            <a:endParaRPr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defRPr/>
            </a:pPr>
            <a:endParaRPr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defRPr/>
            </a:pPr>
            <a:endParaRPr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defRPr/>
            </a:pPr>
            <a:endParaRPr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defRPr/>
            </a:pPr>
            <a:endParaRPr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defRPr/>
            </a:pPr>
            <a:endParaRPr lang="en-US" altLang="ko-KR" sz="10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defRPr/>
            </a:pPr>
            <a:r>
              <a:rPr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※</a:t>
            </a:r>
            <a:r>
              <a:rPr lang="ko-KR" altLang="en-US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축사</a:t>
            </a:r>
            <a:endParaRPr lang="ko-KR" altLang="en-US" sz="24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338138" y="981075"/>
          <a:ext cx="8447914" cy="223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45"/>
                <a:gridCol w="1357322"/>
                <a:gridCol w="1785950"/>
                <a:gridCol w="928694"/>
                <a:gridCol w="2071703"/>
              </a:tblGrid>
              <a:tr h="49605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구    분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일    시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장    소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인 원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내   용</a:t>
                      </a:r>
                      <a:endParaRPr lang="ko-KR" altLang="en-US" b="1" dirty="0"/>
                    </a:p>
                  </a:txBody>
                  <a:tcPr anchor="ctr"/>
                </a:tc>
              </a:tr>
              <a:tr h="8680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err="1" smtClean="0"/>
                        <a:t>난계로타리클럽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7. 7.(</a:t>
                      </a:r>
                      <a:r>
                        <a:rPr lang="ko-KR" altLang="en-US" b="1" dirty="0" smtClean="0"/>
                        <a:t>화</a:t>
                      </a:r>
                      <a:r>
                        <a:rPr lang="en-US" altLang="ko-KR" b="1" dirty="0" smtClean="0"/>
                        <a:t>) 19:00~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지전예식장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50</a:t>
                      </a:r>
                      <a:r>
                        <a:rPr lang="ko-KR" altLang="en-US" b="1" dirty="0" smtClean="0"/>
                        <a:t>명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이임회장 </a:t>
                      </a:r>
                      <a:r>
                        <a:rPr lang="en-US" altLang="ko-KR" b="1" dirty="0" smtClean="0"/>
                        <a:t>:</a:t>
                      </a:r>
                      <a:r>
                        <a:rPr lang="en-US" altLang="ko-KR" b="1" baseline="0" dirty="0" smtClean="0"/>
                        <a:t> </a:t>
                      </a:r>
                      <a:r>
                        <a:rPr lang="ko-KR" altLang="en-US" b="1" baseline="0" dirty="0" smtClean="0"/>
                        <a:t>손옥희</a:t>
                      </a:r>
                      <a:endParaRPr lang="en-US" altLang="ko-KR" b="1" baseline="0" dirty="0" smtClean="0"/>
                    </a:p>
                    <a:p>
                      <a:pPr algn="ctr" latinLnBrk="1"/>
                      <a:r>
                        <a:rPr lang="ko-KR" altLang="en-US" b="1" baseline="0" dirty="0" smtClean="0"/>
                        <a:t>취임회장 </a:t>
                      </a:r>
                      <a:r>
                        <a:rPr lang="en-US" altLang="ko-KR" b="1" baseline="0" dirty="0" smtClean="0"/>
                        <a:t>: </a:t>
                      </a:r>
                      <a:r>
                        <a:rPr lang="ko-KR" altLang="en-US" b="1" baseline="0" dirty="0" err="1" smtClean="0"/>
                        <a:t>안미완</a:t>
                      </a:r>
                      <a:endParaRPr lang="ko-KR" altLang="en-US" b="1" dirty="0"/>
                    </a:p>
                  </a:txBody>
                  <a:tcPr anchor="ctr"/>
                </a:tc>
              </a:tr>
              <a:tr h="8680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err="1" smtClean="0"/>
                        <a:t>뉴영동라이온스클럽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7. 21.(</a:t>
                      </a:r>
                      <a:r>
                        <a:rPr lang="ko-KR" altLang="en-US" b="1" dirty="0" smtClean="0"/>
                        <a:t>화</a:t>
                      </a:r>
                      <a:r>
                        <a:rPr lang="en-US" altLang="ko-KR" b="1" dirty="0" smtClean="0"/>
                        <a:t>)</a:t>
                      </a:r>
                      <a:r>
                        <a:rPr lang="en-US" altLang="ko-KR" b="1" baseline="0" dirty="0" smtClean="0"/>
                        <a:t> </a:t>
                      </a:r>
                      <a:r>
                        <a:rPr lang="en-US" altLang="ko-KR" b="1" dirty="0" smtClean="0"/>
                        <a:t>18:30~   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군청 대회의실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150</a:t>
                      </a:r>
                      <a:r>
                        <a:rPr lang="ko-KR" altLang="en-US" b="1" dirty="0" smtClean="0"/>
                        <a:t>명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이임회장 </a:t>
                      </a:r>
                      <a:r>
                        <a:rPr lang="en-US" altLang="ko-KR" b="1" dirty="0" smtClean="0"/>
                        <a:t>: </a:t>
                      </a:r>
                      <a:r>
                        <a:rPr lang="ko-KR" altLang="en-US" b="1" dirty="0" smtClean="0"/>
                        <a:t>정덕영</a:t>
                      </a:r>
                      <a:endParaRPr lang="en-US" altLang="ko-KR" b="1" dirty="0" smtClean="0"/>
                    </a:p>
                    <a:p>
                      <a:pPr algn="ctr" latinLnBrk="1"/>
                      <a:r>
                        <a:rPr lang="ko-KR" altLang="en-US" b="1" dirty="0" smtClean="0"/>
                        <a:t>취임회장 </a:t>
                      </a:r>
                      <a:r>
                        <a:rPr lang="en-US" altLang="ko-KR" b="1" dirty="0" smtClean="0"/>
                        <a:t>: </a:t>
                      </a:r>
                      <a:r>
                        <a:rPr lang="ko-KR" altLang="en-US" b="1" dirty="0" smtClean="0"/>
                        <a:t>한영희</a:t>
                      </a:r>
                      <a:endParaRPr lang="ko-KR" altLang="en-US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7638" y="3743325"/>
            <a:ext cx="8888412" cy="30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13-8.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피서지새마을문고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개소식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7. 21.(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10:30~</a:t>
            </a: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송호관광단지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내 피서지문고 앞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60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새마을지도자 및 관계자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 용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피서지문고 운영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(7.21. ~ 8.20.)</a:t>
            </a: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※</a:t>
            </a:r>
            <a:r>
              <a:rPr lang="ko-KR" altLang="en-US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컷팅식</a:t>
            </a:r>
            <a:r>
              <a:rPr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인사말씀</a:t>
            </a:r>
            <a:endParaRPr lang="en-US" altLang="ko-KR" sz="2400" b="1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142875" y="325438"/>
            <a:ext cx="8856663" cy="324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13-9.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충북 주민자치센터 프로그램 경연대회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7. 24.(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14:00</a:t>
            </a: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증평문화회관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대강당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출      전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주민자치센터 민요교실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0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(2015 </a:t>
            </a:r>
            <a:r>
              <a:rPr lang="ko-KR" altLang="en-US" sz="20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영동군 주민자치프로그램 발표회 최우수상 수상</a:t>
            </a:r>
            <a:r>
              <a:rPr lang="en-US" altLang="ko-KR" sz="20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000" b="1" spc="-150" dirty="0">
                <a:solidFill>
                  <a:prstClr val="black"/>
                </a:solidFill>
                <a:latin typeface="맑은 고딕"/>
                <a:ea typeface="맑은 고딕"/>
              </a:rPr>
              <a:t>  </a:t>
            </a:r>
            <a:endParaRPr lang="en-US" altLang="ko-KR" sz="2000" b="1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42875" y="3427413"/>
            <a:ext cx="9358313" cy="29543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13-10.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충북 영동</a:t>
            </a:r>
            <a:r>
              <a:rPr lang="en-US" altLang="ko-KR" sz="2800" b="1" dirty="0">
                <a:solidFill>
                  <a:srgbClr val="0000FF"/>
                </a:solidFill>
                <a:latin typeface="맑은 고딕"/>
                <a:ea typeface="맑은 고딕"/>
                <a:sym typeface="Symbol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보은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자원봉사지도사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워크숍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7. 9. ~ 7. 10. (1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박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강원도 춘천시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70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센터별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자원봉사자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35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 용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자원봉사지도자 역량강화 및 봉사 활성화 도모</a:t>
            </a:r>
            <a:endParaRPr lang="en-US" altLang="ko-KR" sz="2000" b="1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07950" y="260350"/>
            <a:ext cx="8928100" cy="27336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자원봉사센터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리모델링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사업 추진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명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영동군자원봉사센터 </a:t>
            </a:r>
            <a:r>
              <a:rPr lang="ko-KR" altLang="en-US" sz="2400" b="1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리모델링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공사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432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㎡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2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층 건물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250,000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공사완료 및 이전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현 </a:t>
            </a:r>
            <a:r>
              <a:rPr lang="ko-KR" altLang="en-US" sz="2400" b="1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공정율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95%)</a:t>
            </a:r>
            <a:endParaRPr lang="en-US" altLang="ko-KR" sz="2000" b="1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875" y="3068638"/>
            <a:ext cx="8572500" cy="297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자원봉사센터 봉사 활동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234950" y="3716338"/>
          <a:ext cx="8640959" cy="2955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9734"/>
                <a:gridCol w="2576319"/>
                <a:gridCol w="2577938"/>
                <a:gridCol w="1136968"/>
              </a:tblGrid>
              <a:tr h="4926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일    시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장    소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내    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비 고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9266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7. 7. (</a:t>
                      </a:r>
                      <a:r>
                        <a:rPr lang="ko-KR" altLang="en-US" sz="2000" b="1" dirty="0" smtClean="0"/>
                        <a:t>화</a:t>
                      </a:r>
                      <a:r>
                        <a:rPr lang="en-US" altLang="ko-KR" sz="2000" b="1" dirty="0" smtClean="0"/>
                        <a:t>) 12:00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용화면 자계리</a:t>
                      </a:r>
                      <a:endParaRPr lang="ko-KR" altLang="en-US" sz="20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생신상 차려드리기</a:t>
                      </a: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 latinLnBrk="1"/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9266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7. 7. (</a:t>
                      </a:r>
                      <a:r>
                        <a:rPr lang="ko-KR" altLang="en-US" sz="2000" b="1" dirty="0" smtClean="0"/>
                        <a:t>화</a:t>
                      </a:r>
                      <a:r>
                        <a:rPr lang="en-US" altLang="ko-KR" sz="2000" b="1" dirty="0" smtClean="0"/>
                        <a:t>) 09:00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영동읍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추풍령면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/>
                        <a:t>이동목욕 봉사</a:t>
                      </a: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66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7.14.(</a:t>
                      </a:r>
                      <a:r>
                        <a:rPr lang="ko-KR" altLang="en-US" sz="2000" b="1" dirty="0" smtClean="0"/>
                        <a:t>화</a:t>
                      </a:r>
                      <a:r>
                        <a:rPr lang="en-US" altLang="ko-KR" sz="2000" b="1" dirty="0" smtClean="0"/>
                        <a:t>) 09:00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양산면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심천면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66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7.21.(</a:t>
                      </a:r>
                      <a:r>
                        <a:rPr lang="ko-KR" altLang="en-US" sz="2000" b="1" dirty="0" smtClean="0"/>
                        <a:t>화</a:t>
                      </a:r>
                      <a:r>
                        <a:rPr lang="en-US" altLang="ko-KR" sz="2000" b="1" dirty="0" smtClean="0"/>
                        <a:t>) 09:00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매곡면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상촌면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266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7.28.(</a:t>
                      </a:r>
                      <a:r>
                        <a:rPr lang="ko-KR" altLang="en-US" sz="2000" b="1" dirty="0" smtClean="0"/>
                        <a:t>화</a:t>
                      </a:r>
                      <a:r>
                        <a:rPr lang="en-US" altLang="ko-KR" sz="2000" b="1" dirty="0" smtClean="0"/>
                        <a:t>) 09:00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영동읍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용산면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/>
        </p:nvGraphicFramePr>
        <p:xfrm>
          <a:off x="250825" y="981075"/>
          <a:ext cx="8640959" cy="5688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9734"/>
                <a:gridCol w="2576319"/>
                <a:gridCol w="2577938"/>
                <a:gridCol w="1136968"/>
              </a:tblGrid>
              <a:tr h="4740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일    시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장    소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내    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비 고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740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7. 2. (</a:t>
                      </a:r>
                      <a:r>
                        <a:rPr lang="ko-KR" altLang="en-US" sz="2000" b="1" dirty="0" smtClean="0"/>
                        <a:t>목</a:t>
                      </a:r>
                      <a:r>
                        <a:rPr lang="en-US" altLang="ko-KR" sz="2000" b="1" dirty="0" smtClean="0"/>
                        <a:t>) 09:00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영동읍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 부용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리</a:t>
                      </a:r>
                      <a:endParaRPr lang="ko-KR" altLang="en-US" sz="20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rowSpan="1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이동빨래방 봉사</a:t>
                      </a:r>
                    </a:p>
                  </a:txBody>
                  <a:tcPr anchor="ctr"/>
                </a:tc>
                <a:tc rowSpan="11">
                  <a:txBody>
                    <a:bodyPr/>
                    <a:lstStyle/>
                    <a:p>
                      <a:pPr algn="ctr" latinLnBrk="1"/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740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7. 3. (</a:t>
                      </a:r>
                      <a:r>
                        <a:rPr lang="ko-KR" altLang="en-US" sz="2000" b="1" dirty="0" smtClean="0"/>
                        <a:t>금</a:t>
                      </a:r>
                      <a:r>
                        <a:rPr lang="en-US" altLang="ko-KR" sz="2000" b="1" dirty="0" smtClean="0"/>
                        <a:t>) 09:00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용산면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청화리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0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7. 6. (</a:t>
                      </a:r>
                      <a:r>
                        <a:rPr lang="ko-KR" altLang="en-US" sz="2000" b="1" dirty="0" smtClean="0"/>
                        <a:t>월</a:t>
                      </a:r>
                      <a:r>
                        <a:rPr lang="en-US" altLang="ko-KR" sz="2000" b="1" dirty="0" smtClean="0"/>
                        <a:t>) 09:00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황간면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옥포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리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0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7.13.(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) 09:00</a:t>
                      </a:r>
                      <a:endParaRPr lang="ko-KR" altLang="en-US" sz="20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추풍령면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하신안리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740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7.16.(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) 09:00</a:t>
                      </a:r>
                      <a:endParaRPr lang="ko-KR" altLang="en-US" sz="20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매곡면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개춘리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740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7.17.(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) 09:00</a:t>
                      </a:r>
                      <a:endParaRPr lang="ko-KR" altLang="en-US" sz="20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상촌면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돈대리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740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7.20.(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) 09:00</a:t>
                      </a:r>
                      <a:endParaRPr lang="ko-KR" altLang="en-US" sz="20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양강면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 산막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리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740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7.23.(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) 09:00</a:t>
                      </a:r>
                      <a:endParaRPr lang="ko-KR" altLang="en-US" sz="20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용화면 자계리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740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7.24.(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) 09:00</a:t>
                      </a:r>
                      <a:endParaRPr lang="ko-KR" altLang="en-US" sz="20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학산면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학촌리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740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7.27.(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) 09:00</a:t>
                      </a:r>
                      <a:endParaRPr lang="ko-KR" altLang="en-US" sz="20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양산면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송호리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740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7.30.(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) 09:00</a:t>
                      </a:r>
                      <a:endParaRPr lang="ko-KR" altLang="en-US" sz="20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심천면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 금정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리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60338" y="20638"/>
            <a:ext cx="8748712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b="1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950" y="312738"/>
            <a:ext cx="8856663" cy="650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13-12</a:t>
            </a: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자원봉사센터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봉사 활동</a:t>
            </a:r>
            <a:r>
              <a:rPr lang="en-US" altLang="ko-KR" sz="28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(</a:t>
            </a:r>
            <a:r>
              <a:rPr lang="ko-KR" altLang="en-US" sz="28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계속</a:t>
            </a:r>
            <a:r>
              <a:rPr lang="en-US" altLang="ko-KR" sz="28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ChangeArrowheads="1"/>
          </p:cNvSpPr>
          <p:nvPr/>
        </p:nvSpPr>
        <p:spPr bwMode="auto">
          <a:xfrm>
            <a:off x="142875" y="285750"/>
            <a:ext cx="8677275" cy="631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회의 및 교육</a:t>
            </a:r>
            <a:endParaRPr lang="en-US" altLang="ko-KR" sz="7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6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충북 시장</a:t>
            </a:r>
            <a:r>
              <a:rPr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 협의회</a:t>
            </a:r>
            <a:endParaRPr lang="en-US" altLang="ko-KR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7. 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16:00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옥천군청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6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금요회의</a:t>
            </a:r>
            <a:endParaRPr lang="en-US" altLang="ko-KR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7. 16.(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17:00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6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주민정보화교육</a:t>
            </a:r>
            <a:endParaRPr lang="en-US" altLang="ko-KR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7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. 6.~ 7. 24. / </a:t>
            </a:r>
            <a:r>
              <a:rPr lang="ko-KR" altLang="en-US" sz="2400" b="1" spc="-300" dirty="0" err="1">
                <a:latin typeface="HY헤드라인M" pitchFamily="18" charset="-127"/>
                <a:ea typeface="HY헤드라인M" pitchFamily="18" charset="-127"/>
              </a:rPr>
              <a:t>읍사무소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  주민정보화 교육장</a:t>
            </a:r>
            <a:endParaRPr lang="en-US" altLang="ko-KR" sz="2400" b="1" spc="-3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한글문서편집외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과정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6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공무원정보화교육</a:t>
            </a:r>
            <a:endParaRPr lang="en-US" altLang="ko-KR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 7. 20.~ 7. 22.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군청 전산교육장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멋진 보고서 꾸미기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70544</TotalTime>
  <Words>820</Words>
  <Application>Microsoft Office PowerPoint</Application>
  <PresentationFormat>화면 슬라이드 쇼(4:3)</PresentationFormat>
  <Paragraphs>154</Paragraphs>
  <Slides>9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9</vt:i4>
      </vt:variant>
    </vt:vector>
  </HeadingPairs>
  <TitlesOfParts>
    <vt:vector size="21" baseType="lpstr">
      <vt:lpstr>Arial</vt:lpstr>
      <vt:lpstr>굴림</vt:lpstr>
      <vt:lpstr>맑은 고딕</vt:lpstr>
      <vt:lpstr>HY견고딕</vt:lpstr>
      <vt:lpstr>Times New Roman</vt:lpstr>
      <vt:lpstr>HY헤드라인M</vt:lpstr>
      <vt:lpstr>Symbol</vt:lpstr>
      <vt:lpstr>Monotype Sorts</vt:lpstr>
      <vt:lpstr>Wingdings</vt:lpstr>
      <vt:lpstr>굴림체</vt:lpstr>
      <vt:lpstr>7_Office 테마</vt:lpstr>
      <vt:lpstr>6_Office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11237</cp:revision>
  <dcterms:modified xsi:type="dcterms:W3CDTF">2015-06-30T08:48:36Z</dcterms:modified>
</cp:coreProperties>
</file>