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6" r:id="rId3"/>
    <p:sldId id="5975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90" d="100"/>
          <a:sy n="90" d="100"/>
        </p:scale>
        <p:origin x="-402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51" y="-27384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지방공무원 임용후보자 신원 조사 의뢰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충북지방경찰청 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조사결과에 따라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초 임용 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8520" y="2060848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새마을의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날 기념행사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새마을 회관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새마을지도자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새마을운동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주년 기념식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4646" y="4293096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구축 사업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용역업체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한국에스지티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시스템 운용에 필요한 소프트웨어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90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1556792"/>
            <a:ext cx="9144000" cy="77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3353"/>
              </p:ext>
            </p:extLst>
          </p:nvPr>
        </p:nvGraphicFramePr>
        <p:xfrm>
          <a:off x="228506" y="2348880"/>
          <a:ext cx="8678197" cy="343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10.12.(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상도대리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물한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64189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10.13.(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대해리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석현리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388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10.14.(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국촌리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388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죽촌리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793719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10.15.(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baseline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횡지리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횡지리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구백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66227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10.16.(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 자계리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 여의리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24031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346" y="260648"/>
            <a:ext cx="8867775" cy="11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웹진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10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월호 발행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indent="-46990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10. 14. 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17,844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등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74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87644</TotalTime>
  <Words>199</Words>
  <Application>Microsoft Office PowerPoint</Application>
  <PresentationFormat>화면 슬라이드 쇼(4:3)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12151</cp:revision>
  <cp:lastPrinted>2020-10-07T07:29:24Z</cp:lastPrinted>
  <dcterms:modified xsi:type="dcterms:W3CDTF">2020-10-07T07:30:52Z</dcterms:modified>
</cp:coreProperties>
</file>