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202" r:id="rId2"/>
    <p:sldId id="6327" r:id="rId3"/>
    <p:sldId id="6328" r:id="rId4"/>
    <p:sldId id="6329" r:id="rId5"/>
    <p:sldId id="6330" r:id="rId6"/>
    <p:sldId id="6460" r:id="rId7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20" autoAdjust="0"/>
    <p:restoredTop sz="99752" autoAdjust="0"/>
  </p:normalViewPr>
  <p:slideViewPr>
    <p:cSldViewPr>
      <p:cViewPr>
        <p:scale>
          <a:sx n="80" d="100"/>
          <a:sy n="80" d="100"/>
        </p:scale>
        <p:origin x="-2514" y="-8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3246" y="41568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04664"/>
            <a:ext cx="8750300" cy="187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충청북도지사 영동군 순방 도정설명회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28.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15:00 </a:t>
            </a:r>
            <a:r>
              <a:rPr lang="en-US" altLang="ko-KR" sz="20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도정설명 및 도민과의 대화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2564904"/>
            <a:ext cx="878998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관리자  역량 강화 교육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)~2. 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 주요시책 공유 등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869160"/>
            <a:ext cx="842493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중견간부양성과정 교육 입교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21.~12. 20. (44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04664"/>
            <a:ext cx="87503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연휴기간 복무기강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~2.14.(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 및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연합구성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복무 전반 및 사무실 보안실태 등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996952"/>
            <a:ext cx="71437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4725144"/>
            <a:ext cx="9144000" cy="128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떡 나누기 행사 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 지하식당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404664"/>
            <a:ext cx="91440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자원봉사발전위원회 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기본운영계획 및 우수프로그램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7504" y="2852936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자원봉사 관계관 연찬회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2. 22.(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~23.(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센터직원 및 담당공무원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293096"/>
            <a:ext cx="871296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직원하계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휴양소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선정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현지조사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2.26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.~3.09.(9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/ 7~8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임차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펜션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선정 현지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동해안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남해안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서해안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188640"/>
            <a:ext cx="10188624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    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찾아가는 국정설명회 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2.7.(</a:t>
            </a: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)10:00 / </a:t>
            </a: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대전광역시청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대강당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지방자치단체장 영상회의 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2.12.(</a:t>
            </a: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8:30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시군 자원봉사 센터장 및 사무국장 간담회 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2. 5.(</a:t>
            </a: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</a:t>
            </a:r>
            <a:b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이수한우</a:t>
            </a:r>
            <a:r>
              <a:rPr lang="en-US" altLang="ko-KR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40</a:t>
            </a: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3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민족통일영동군협의회 정기총회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</a:t>
            </a:r>
            <a:b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이수한우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주민자치협의회 정례회의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2. 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</a:t>
            </a:r>
            <a:b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월호 발행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b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군정 주요소식 및 관광지 정보 제공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수신동의자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13,654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찾아가는 주민정보화 교육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~2.23.(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범화리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죽촌리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마을회관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스마트폰활용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260648"/>
            <a:ext cx="903649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통통통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 개최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지역매체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설 명절 떡 나누기 행사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지역매체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주민 정보화 교육실시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지역매체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73873</TotalTime>
  <Words>364</Words>
  <Application>Microsoft Office PowerPoint</Application>
  <PresentationFormat>화면 슬라이드 쇼(4:3)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11756</cp:revision>
  <dcterms:modified xsi:type="dcterms:W3CDTF">2018-02-02T08:24:43Z</dcterms:modified>
</cp:coreProperties>
</file>