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7" r:id="rId3"/>
    <p:sldId id="596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80" d="100"/>
          <a:sy n="80" d="100"/>
        </p:scale>
        <p:origin x="-78" y="-57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0979" y="3933056"/>
            <a:ext cx="87979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영동군협의회 평화통일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공감좌담회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새마을회관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지역청년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초청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9004" y="5448706"/>
            <a:ext cx="87979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빨래방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남전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3621" y="2060848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spc="-150" noProof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반기 </a:t>
            </a:r>
            <a:r>
              <a:rPr kumimoji="1" lang="ko-KR" altLang="en-US" sz="28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공적심사위원회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r>
              <a:rPr kumimoji="1" lang="en-US" altLang="ko-KR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모범</a:t>
            </a:r>
            <a:r>
              <a:rPr kumimoji="1" lang="en-US" altLang="ko-KR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</a:t>
            </a:r>
            <a:r>
              <a:rPr kumimoji="1" lang="en-US" altLang="ko-KR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모범공무원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군 우수직원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기간제 근로자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선정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92403" y="44624"/>
            <a:ext cx="915814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대학수학능력시험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직원자녀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격려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3638" lvl="1" indent="-45085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3638" lvl="1" indent="-45085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응시자녀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군수님 전달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18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사업소장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전달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7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775" y="260648"/>
            <a:ext cx="878770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공공데이터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일제 정비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개방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표준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공공데이터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(122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대상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공공데이터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주차장정보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도시공원정보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도서관 등 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44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90045</TotalTime>
  <Words>178</Words>
  <Application>Microsoft Office PowerPoint</Application>
  <PresentationFormat>화면 슬라이드 쇼(4:3)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12261</cp:revision>
  <cp:lastPrinted>2020-11-25T07:28:49Z</cp:lastPrinted>
  <dcterms:modified xsi:type="dcterms:W3CDTF">2020-11-25T08:13:50Z</dcterms:modified>
</cp:coreProperties>
</file>