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6202" r:id="rId2"/>
    <p:sldId id="6472" r:id="rId3"/>
    <p:sldId id="6475" r:id="rId4"/>
    <p:sldId id="6476" r:id="rId5"/>
    <p:sldId id="6474" r:id="rId6"/>
    <p:sldId id="6460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995" autoAdjust="0"/>
    <p:restoredTop sz="99752" autoAdjust="0"/>
  </p:normalViewPr>
  <p:slideViewPr>
    <p:cSldViewPr>
      <p:cViewPr>
        <p:scale>
          <a:sx n="100" d="100"/>
          <a:sy n="100" d="100"/>
        </p:scale>
        <p:origin x="-1944" y="-42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2018-06-12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2018-06-12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2018-06-12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2018-06-12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2018-06-12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2018-06-12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2018-06-12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2018-06-12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2018-06-12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2018-06-12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2018-06-12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3246" y="41568"/>
          <a:ext cx="310859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8594"/>
              </a:tblGrid>
              <a:tr h="5760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행 정 과</a:t>
                      </a:r>
                      <a:endParaRPr lang="ko-KR" altLang="en-US" sz="3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5095296" y="-33727128"/>
            <a:ext cx="59464576" cy="7445692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512" y="332656"/>
            <a:ext cx="784887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9-1. 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전국동시지방 선거사무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323529" y="1124744"/>
          <a:ext cx="8568950" cy="2514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494"/>
                <a:gridCol w="4760528"/>
                <a:gridCol w="2123928"/>
              </a:tblGrid>
              <a:tr h="47649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일  시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추 진 내 용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장  소</a:t>
                      </a:r>
                      <a:endParaRPr lang="ko-KR" altLang="en-US" b="1" dirty="0"/>
                    </a:p>
                  </a:txBody>
                  <a:tcPr/>
                </a:tc>
              </a:tr>
              <a:tr h="6798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6. 8.~6. 9.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전국동시지방선거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사전투표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7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※</a:t>
                      </a:r>
                      <a:r>
                        <a:rPr lang="ko-KR" altLang="en-US" sz="17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근무인원 </a:t>
                      </a:r>
                      <a:r>
                        <a:rPr lang="en-US" altLang="ko-KR" sz="17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: 122</a:t>
                      </a:r>
                      <a:r>
                        <a:rPr lang="ko-KR" altLang="en-US" sz="17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r>
                        <a:rPr lang="en-US" altLang="ko-KR" sz="17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7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본청 </a:t>
                      </a:r>
                      <a:r>
                        <a:rPr lang="en-US" altLang="ko-KR" sz="17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7, </a:t>
                      </a:r>
                      <a:r>
                        <a:rPr lang="ko-KR" altLang="en-US" sz="17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읍면</a:t>
                      </a:r>
                      <a:r>
                        <a:rPr lang="ko-KR" altLang="en-US" sz="17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7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115)</a:t>
                      </a:r>
                      <a:endParaRPr lang="ko-KR" altLang="en-US" sz="17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사전투표소</a:t>
                      </a:r>
                      <a:endParaRPr lang="en-US" altLang="ko-KR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(11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656434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6. 13.(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전국동시지방선거</a:t>
                      </a:r>
                      <a:r>
                        <a:rPr lang="ko-KR" altLang="en-US" sz="20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본투표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※</a:t>
                      </a:r>
                      <a:r>
                        <a:rPr lang="ko-KR" altLang="en-US" sz="17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근무인원 </a:t>
                      </a:r>
                      <a:r>
                        <a:rPr lang="en-US" altLang="ko-KR" sz="17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: 233</a:t>
                      </a:r>
                      <a:r>
                        <a:rPr lang="ko-KR" altLang="en-US" sz="17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r>
                        <a:rPr lang="en-US" altLang="ko-KR" sz="17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7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본청 </a:t>
                      </a:r>
                      <a:r>
                        <a:rPr lang="en-US" altLang="ko-KR" sz="17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57, </a:t>
                      </a:r>
                      <a:r>
                        <a:rPr lang="ko-KR" altLang="en-US" sz="17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읍면</a:t>
                      </a:r>
                      <a:r>
                        <a:rPr lang="ko-KR" altLang="en-US" sz="17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7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128,</a:t>
                      </a:r>
                      <a:r>
                        <a:rPr lang="en-US" altLang="ko-KR" sz="17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7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기타</a:t>
                      </a:r>
                      <a:r>
                        <a:rPr lang="en-US" altLang="ko-KR" sz="17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48</a:t>
                      </a:r>
                      <a:r>
                        <a:rPr lang="en-US" altLang="ko-KR" sz="17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7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투표소</a:t>
                      </a:r>
                      <a:endParaRPr lang="en-US" altLang="ko-KR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(18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63550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6. 14.(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지방선거 </a:t>
                      </a:r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당선증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교부식</a:t>
                      </a:r>
                      <a:endParaRPr lang="en-US" altLang="ko-KR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군청 대회의실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5589240"/>
            <a:ext cx="885831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군 모범공무원 선발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2018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상반기 군 모범공무원 심사 및 선발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933056"/>
            <a:ext cx="828092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 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하계 학생근로활동 신청접수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)~6.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33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모집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3]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접수처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부모 및 학생본인 주소지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읍면사무소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2060848"/>
            <a:ext cx="878497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장기재직 공무원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국내연수 실시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)~6.21.(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)(3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제주도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33,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연수내용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장기재직 공무원 및 가족 국내연수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512" y="3645024"/>
            <a:ext cx="8712968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영동옥천범죄피해자지원센터 피해가정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힐링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캠프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 ~ 6.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송호 관광지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476672"/>
            <a:ext cx="828092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2018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해외테마연수 실시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블라썸팀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)~6.24.(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)(10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미국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연수내용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전통시장 활성화 방안 벤치마킹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4941168"/>
            <a:ext cx="8424936" cy="1740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Y-SMU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새마을 오지의 마법사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청남리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마을회관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일손 돕기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미용 및 마사지 봉사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32656"/>
            <a:ext cx="9001156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사회단체 회장 이</a:t>
            </a:r>
            <a:r>
              <a:rPr lang="en-US" altLang="ko-KR" sz="2800" b="1" dirty="0" smtClean="0">
                <a:solidFill>
                  <a:srgbClr val="0000FF"/>
                </a:solidFill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취임식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23528" y="1052736"/>
          <a:ext cx="8001057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383"/>
                <a:gridCol w="1668838"/>
                <a:gridCol w="1617310"/>
                <a:gridCol w="3038526"/>
              </a:tblGrid>
              <a:tr h="3538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단     체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 시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 소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내     용</a:t>
                      </a:r>
                      <a:endParaRPr lang="ko-KR" altLang="en-US" sz="2000" b="1" dirty="0"/>
                    </a:p>
                  </a:txBody>
                  <a:tcPr anchor="ctr"/>
                </a:tc>
              </a:tr>
              <a:tr h="62611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/>
                        <a:t>황간월류</a:t>
                      </a:r>
                      <a:endParaRPr lang="en-US" altLang="ko-KR" sz="1800" b="1" dirty="0" smtClean="0"/>
                    </a:p>
                    <a:p>
                      <a:pPr algn="ctr" latinLnBrk="1"/>
                      <a:r>
                        <a:rPr lang="ko-KR" altLang="en-US" sz="1800" b="1" dirty="0" err="1" smtClean="0"/>
                        <a:t>라이온스클럽</a:t>
                      </a:r>
                      <a:endParaRPr lang="en-US" altLang="ko-KR" sz="18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6. 9.(</a:t>
                      </a:r>
                      <a:r>
                        <a:rPr lang="ko-KR" altLang="en-US" sz="2000" b="1" dirty="0" smtClean="0"/>
                        <a:t>토</a:t>
                      </a:r>
                      <a:r>
                        <a:rPr lang="en-US" altLang="ko-KR" sz="2000" b="1" dirty="0" smtClean="0"/>
                        <a:t>)</a:t>
                      </a:r>
                    </a:p>
                    <a:p>
                      <a:pPr algn="ctr" latinLnBrk="1"/>
                      <a:r>
                        <a:rPr lang="en-US" altLang="ko-KR" sz="2000" b="1" dirty="0" smtClean="0"/>
                        <a:t>15:00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err="1" smtClean="0"/>
                        <a:t>황간농협</a:t>
                      </a:r>
                      <a:endParaRPr lang="en-US" altLang="ko-KR" sz="2000" b="1" dirty="0" smtClean="0"/>
                    </a:p>
                    <a:p>
                      <a:pPr algn="ctr" latinLnBrk="1"/>
                      <a:r>
                        <a:rPr lang="ko-KR" altLang="en-US" sz="2000" b="1" dirty="0" smtClean="0"/>
                        <a:t>대회의실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2000" b="1" dirty="0" smtClean="0"/>
                        <a:t>이임회장</a:t>
                      </a:r>
                      <a:r>
                        <a:rPr lang="en-US" altLang="ko-KR" sz="2000" b="1" dirty="0" smtClean="0"/>
                        <a:t>(37</a:t>
                      </a:r>
                      <a:r>
                        <a:rPr lang="ko-KR" altLang="en-US" sz="2000" b="1" dirty="0" smtClean="0"/>
                        <a:t>대</a:t>
                      </a:r>
                      <a:r>
                        <a:rPr lang="en-US" altLang="ko-KR" sz="2000" b="1" dirty="0" smtClean="0"/>
                        <a:t>) </a:t>
                      </a:r>
                      <a:r>
                        <a:rPr lang="ko-KR" altLang="en-US" sz="2000" b="1" dirty="0" smtClean="0"/>
                        <a:t>배영식</a:t>
                      </a:r>
                      <a:endParaRPr lang="en-US" altLang="ko-KR" sz="2000" b="1" dirty="0" smtClean="0"/>
                    </a:p>
                    <a:p>
                      <a:pPr algn="l" latinLnBrk="1"/>
                      <a:r>
                        <a:rPr lang="ko-KR" altLang="en-US" sz="2000" b="1" dirty="0" smtClean="0"/>
                        <a:t>취임회장</a:t>
                      </a:r>
                      <a:r>
                        <a:rPr lang="en-US" altLang="ko-KR" sz="2000" b="1" dirty="0" smtClean="0"/>
                        <a:t>(38</a:t>
                      </a:r>
                      <a:r>
                        <a:rPr lang="ko-KR" altLang="en-US" sz="2000" b="1" dirty="0" smtClean="0"/>
                        <a:t>대</a:t>
                      </a:r>
                      <a:r>
                        <a:rPr lang="en-US" altLang="ko-KR" sz="2000" b="1" dirty="0" smtClean="0"/>
                        <a:t>) </a:t>
                      </a:r>
                      <a:r>
                        <a:rPr lang="ko-KR" altLang="en-US" sz="2000" b="1" dirty="0" smtClean="0"/>
                        <a:t>문용연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611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영동중앙</a:t>
                      </a:r>
                      <a:endParaRPr lang="en-US" altLang="ko-KR" sz="1800" b="1" dirty="0" smtClean="0"/>
                    </a:p>
                    <a:p>
                      <a:pPr algn="ctr" latinLnBrk="1"/>
                      <a:r>
                        <a:rPr lang="ko-KR" altLang="en-US" sz="1800" b="1" dirty="0" err="1" smtClean="0"/>
                        <a:t>로타리클럽</a:t>
                      </a:r>
                      <a:endParaRPr lang="en-US" altLang="ko-KR" sz="18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6. 22.(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</a:t>
                      </a:r>
                    </a:p>
                    <a:p>
                      <a:pPr algn="ctr" latinLnBrk="1"/>
                      <a:r>
                        <a:rPr lang="en-US" altLang="ko-KR" sz="2000" b="1" dirty="0" smtClean="0"/>
                        <a:t>18:30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err="1" smtClean="0"/>
                        <a:t>아모르아트</a:t>
                      </a:r>
                      <a:endParaRPr lang="en-US" altLang="ko-KR" sz="2000" b="1" dirty="0" smtClean="0"/>
                    </a:p>
                    <a:p>
                      <a:pPr algn="ctr" latinLnBrk="1"/>
                      <a:r>
                        <a:rPr lang="ko-KR" altLang="en-US" sz="2000" b="1" dirty="0" err="1" smtClean="0"/>
                        <a:t>웨딩컨벤션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2000" b="1" dirty="0" smtClean="0"/>
                        <a:t>이임회장</a:t>
                      </a:r>
                      <a:r>
                        <a:rPr lang="en-US" altLang="ko-KR" sz="2000" b="1" dirty="0" smtClean="0"/>
                        <a:t>(26</a:t>
                      </a:r>
                      <a:r>
                        <a:rPr lang="ko-KR" altLang="en-US" sz="2000" b="1" dirty="0" smtClean="0"/>
                        <a:t>대</a:t>
                      </a:r>
                      <a:r>
                        <a:rPr lang="en-US" altLang="ko-KR" sz="2000" b="1" dirty="0" smtClean="0"/>
                        <a:t>)</a:t>
                      </a:r>
                      <a:r>
                        <a:rPr lang="ko-KR" altLang="en-US" sz="2000" b="1" dirty="0" smtClean="0"/>
                        <a:t> </a:t>
                      </a:r>
                      <a:r>
                        <a:rPr lang="ko-KR" altLang="en-US" sz="2000" b="1" dirty="0" err="1" smtClean="0"/>
                        <a:t>김배식</a:t>
                      </a:r>
                      <a:endParaRPr lang="en-US" altLang="ko-KR" sz="2000" b="1" dirty="0" smtClean="0"/>
                    </a:p>
                    <a:p>
                      <a:pPr algn="l" latinLnBrk="1"/>
                      <a:r>
                        <a:rPr lang="ko-KR" altLang="en-US" sz="2000" b="1" dirty="0" smtClean="0"/>
                        <a:t>취임회장</a:t>
                      </a:r>
                      <a:r>
                        <a:rPr lang="en-US" altLang="ko-KR" sz="2000" b="1" dirty="0" smtClean="0"/>
                        <a:t>(27</a:t>
                      </a:r>
                      <a:r>
                        <a:rPr lang="ko-KR" altLang="en-US" sz="2000" b="1" dirty="0" smtClean="0"/>
                        <a:t>대</a:t>
                      </a:r>
                      <a:r>
                        <a:rPr lang="en-US" altLang="ko-KR" sz="2000" b="1" dirty="0" smtClean="0"/>
                        <a:t>)</a:t>
                      </a:r>
                      <a:r>
                        <a:rPr lang="ko-KR" altLang="en-US" sz="2000" b="1" dirty="0" smtClean="0"/>
                        <a:t> </a:t>
                      </a:r>
                      <a:r>
                        <a:rPr lang="ko-KR" altLang="en-US" sz="2000" b="1" dirty="0" err="1" smtClean="0"/>
                        <a:t>이충용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611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영동</a:t>
                      </a:r>
                      <a:endParaRPr lang="en-US" altLang="ko-KR" sz="1800" b="1" dirty="0" smtClean="0"/>
                    </a:p>
                    <a:p>
                      <a:pPr algn="ctr" latinLnBrk="1"/>
                      <a:r>
                        <a:rPr lang="ko-KR" altLang="en-US" sz="1800" b="1" dirty="0" err="1" smtClean="0"/>
                        <a:t>로타리클럽</a:t>
                      </a:r>
                      <a:endParaRPr lang="en-US" altLang="ko-KR" sz="18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6. 27.(</a:t>
                      </a:r>
                      <a:r>
                        <a:rPr lang="ko-KR" altLang="en-US" sz="2000" b="1" dirty="0" smtClean="0"/>
                        <a:t>수</a:t>
                      </a:r>
                      <a:r>
                        <a:rPr lang="en-US" altLang="ko-KR" sz="2000" b="1" dirty="0" smtClean="0"/>
                        <a:t>)</a:t>
                      </a:r>
                    </a:p>
                    <a:p>
                      <a:pPr algn="ctr" latinLnBrk="1"/>
                      <a:r>
                        <a:rPr lang="ko-KR" altLang="en-US" sz="2000" b="1" dirty="0" smtClean="0"/>
                        <a:t>시간미정</a:t>
                      </a:r>
                      <a:endParaRPr lang="en-US" altLang="ko-KR" sz="20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err="1" smtClean="0"/>
                        <a:t>아모르아트</a:t>
                      </a:r>
                      <a:endParaRPr lang="en-US" altLang="ko-KR" sz="2000" b="1" dirty="0" smtClean="0"/>
                    </a:p>
                    <a:p>
                      <a:pPr algn="ctr" latinLnBrk="1"/>
                      <a:r>
                        <a:rPr lang="ko-KR" altLang="en-US" sz="2000" b="1" dirty="0" err="1" smtClean="0"/>
                        <a:t>웨딩컨벤션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2000" b="1" dirty="0" smtClean="0"/>
                        <a:t>이임회장</a:t>
                      </a:r>
                      <a:r>
                        <a:rPr lang="en-US" altLang="ko-KR" sz="2000" b="1" dirty="0" smtClean="0"/>
                        <a:t>(41</a:t>
                      </a:r>
                      <a:r>
                        <a:rPr lang="ko-KR" altLang="en-US" sz="2000" b="1" dirty="0" smtClean="0"/>
                        <a:t>대</a:t>
                      </a:r>
                      <a:r>
                        <a:rPr lang="en-US" altLang="ko-KR" sz="2000" b="1" dirty="0" smtClean="0"/>
                        <a:t>) </a:t>
                      </a:r>
                      <a:r>
                        <a:rPr lang="ko-KR" altLang="en-US" sz="2000" b="1" dirty="0" smtClean="0"/>
                        <a:t>홍종범 </a:t>
                      </a:r>
                      <a:endParaRPr lang="en-US" altLang="ko-KR" sz="2000" b="1" dirty="0" smtClean="0"/>
                    </a:p>
                    <a:p>
                      <a:pPr algn="l" latinLnBrk="1"/>
                      <a:r>
                        <a:rPr lang="ko-KR" altLang="en-US" sz="2000" b="1" dirty="0" smtClean="0"/>
                        <a:t>취임회장</a:t>
                      </a:r>
                      <a:r>
                        <a:rPr lang="en-US" altLang="ko-KR" sz="2000" b="1" dirty="0" smtClean="0"/>
                        <a:t>(42</a:t>
                      </a:r>
                      <a:r>
                        <a:rPr lang="ko-KR" altLang="en-US" sz="2000" b="1" dirty="0" smtClean="0"/>
                        <a:t>대</a:t>
                      </a:r>
                      <a:r>
                        <a:rPr lang="en-US" altLang="ko-KR" sz="2000" b="1" dirty="0" smtClean="0"/>
                        <a:t>)</a:t>
                      </a:r>
                      <a:r>
                        <a:rPr lang="ko-KR" altLang="en-US" sz="2000" b="1" dirty="0" smtClean="0"/>
                        <a:t> 박정훈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512" y="404664"/>
            <a:ext cx="8964488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현안업무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금요회의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6.21.(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기관간체간 발전방안 협의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주민자치협의회 정례회의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6.15.(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11:00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33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자유총연맹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영동군지회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6.25.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전쟁음식 시식회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/ 6. 24.(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로타리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일원 </a:t>
            </a:r>
            <a:endParaRPr lang="en-US" altLang="ko-KR" sz="24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정보화마을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관계자 워크숍 참석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6.  20.(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충북미래여성프라자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정보화마을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위원장외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주민정보화교육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6. 4.(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6. 22.(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120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읍사무소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주민정보화교육장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인터넷활용 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과정</a:t>
            </a:r>
            <a:endParaRPr lang="en-US" altLang="ko-KR" sz="240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 웹진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월호 발행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6. 15.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/ 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군정 주요소식 및 관광지 정보 제공 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수신동의자 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14,013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spc="-10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504" y="332656"/>
            <a:ext cx="903649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이달의 중점 홍보사항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b="1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전국동시지방선거 투표독려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지역매체 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하계 학생근로활동 신청접수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홈페이지 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>
          <a:lnSpc>
            <a:spcPct val="150000"/>
          </a:lnSpc>
          <a:defRPr sz="2800" b="1" dirty="0" smtClean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74394</TotalTime>
  <Words>520</Words>
  <Application>Microsoft Office PowerPoint</Application>
  <PresentationFormat>화면 슬라이드 쇼(4:3)</PresentationFormat>
  <Paragraphs>89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11868</cp:revision>
  <dcterms:modified xsi:type="dcterms:W3CDTF">2018-06-12T02:08:16Z</dcterms:modified>
</cp:coreProperties>
</file>