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9560" r:id="rId1"/>
  </p:sldMasterIdLst>
  <p:notesMasterIdLst>
    <p:notesMasterId r:id="rId10"/>
  </p:notesMasterIdLst>
  <p:handoutMasterIdLst>
    <p:handoutMasterId r:id="rId11"/>
  </p:handoutMasterIdLst>
  <p:sldIdLst>
    <p:sldId id="5951" r:id="rId2"/>
    <p:sldId id="5944" r:id="rId3"/>
    <p:sldId id="5947" r:id="rId4"/>
    <p:sldId id="5949" r:id="rId5"/>
    <p:sldId id="5950" r:id="rId6"/>
    <p:sldId id="5948" r:id="rId7"/>
    <p:sldId id="5952" r:id="rId8"/>
    <p:sldId id="5953" r:id="rId9"/>
  </p:sldIdLst>
  <p:sldSz cx="9144000" cy="6858000" type="screen4x3"/>
  <p:notesSz cx="6805613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05AB0D"/>
    <a:srgbClr val="0000CC"/>
    <a:srgbClr val="FFFF00"/>
    <a:srgbClr val="3399FF"/>
    <a:srgbClr val="00B036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9679" autoAdjust="0"/>
  </p:normalViewPr>
  <p:slideViewPr>
    <p:cSldViewPr>
      <p:cViewPr>
        <p:scale>
          <a:sx n="96" d="100"/>
          <a:sy n="96" d="100"/>
        </p:scale>
        <p:origin x="-2166" y="-510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495638F4-1913-443F-B4B2-AE0B4B6148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1225"/>
            <a:ext cx="499268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BAE4AFFF-EE5E-4D32-8892-DE21DBF877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812C35FB-C07D-42B4-B3A1-0A1C53428D88}" type="datetimeFigureOut">
              <a:rPr lang="ko-KR" altLang="en-US"/>
              <a:pPr>
                <a:defRPr/>
              </a:pPr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FF49BB12-D8F9-4110-94D9-DAB2CBC74A1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37759D30-298D-4B61-9D5E-AFDA26FE4E0C}" type="datetimeFigureOut">
              <a:rPr lang="ko-KR" altLang="en-US"/>
              <a:pPr>
                <a:defRPr/>
              </a:pPr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69822B8D-6DAA-48D8-B329-CA1BEE3219D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48D38E2F-C1E7-4104-A2D8-32A72B69D878}" type="datetimeFigureOut">
              <a:rPr lang="ko-KR" altLang="en-US"/>
              <a:pPr>
                <a:defRPr/>
              </a:pPr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E03324C8-7595-41A9-922F-23DD26AD1EC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700A3AE1-E9B5-4EDF-B4D7-C4B05D23BAAB}" type="datetimeFigureOut">
              <a:rPr lang="ko-KR" altLang="en-US"/>
              <a:pPr>
                <a:defRPr/>
              </a:pPr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5DE4A0F5-6B8C-47DA-AA7C-ADA427AC8CF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21F64AD1-2515-4233-B47F-6B107B344D27}" type="datetimeFigureOut">
              <a:rPr lang="ko-KR" altLang="en-US"/>
              <a:pPr>
                <a:defRPr/>
              </a:pPr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DCDC1EB7-D4F0-4969-98B2-356E5329BA6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77C5BAF9-A6CB-4FE7-88A2-A366E3A6D9D4}" type="datetimeFigureOut">
              <a:rPr lang="ko-KR" altLang="en-US"/>
              <a:pPr>
                <a:defRPr/>
              </a:pPr>
              <a:t>2017-03-30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D6A211C2-5DDD-4BDC-8A29-4CD119AA34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4F885744-2664-4964-9B15-90AF234B384B}" type="datetimeFigureOut">
              <a:rPr lang="ko-KR" altLang="en-US"/>
              <a:pPr>
                <a:defRPr/>
              </a:pPr>
              <a:t>2017-03-30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5C47B7FC-4486-4300-B39C-8F2656B242F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9CF0C497-14A1-4007-BEF7-5EA6CF378BEE}" type="datetimeFigureOut">
              <a:rPr lang="ko-KR" altLang="en-US"/>
              <a:pPr>
                <a:defRPr/>
              </a:pPr>
              <a:t>2017-03-30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61883CE2-6F7D-4824-9A5C-54572A91534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5D3B8FCD-DB1D-4DBF-B354-E9934293DE4E}" type="datetimeFigureOut">
              <a:rPr lang="ko-KR" altLang="en-US"/>
              <a:pPr>
                <a:defRPr/>
              </a:pPr>
              <a:t>2017-03-30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D60F05C8-5884-45C5-AAC4-69AC198FC62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37EA181B-210B-4711-A1DE-EB09B56F1CA1}" type="datetimeFigureOut">
              <a:rPr lang="ko-KR" altLang="en-US"/>
              <a:pPr>
                <a:defRPr/>
              </a:pPr>
              <a:t>2017-03-30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1781CFCF-E8AA-4AAD-8650-BEC2CF84EA4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BFCC72AE-E648-417C-ADFB-699058441C95}" type="datetimeFigureOut">
              <a:rPr lang="ko-KR" altLang="en-US"/>
              <a:pPr>
                <a:defRPr/>
              </a:pPr>
              <a:t>2017-03-30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굴림" pitchFamily="50" charset="-127"/>
              </a:defRPr>
            </a:lvl1pPr>
          </a:lstStyle>
          <a:p>
            <a:pPr>
              <a:defRPr/>
            </a:pPr>
            <a:fld id="{0984F114-284B-45BF-AAF9-94A7979234C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B33DFCAA-6B61-46A2-9D9E-95A9A310B34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825" r:id="rId1"/>
    <p:sldLayoutId id="2147589826" r:id="rId2"/>
    <p:sldLayoutId id="2147589827" r:id="rId3"/>
    <p:sldLayoutId id="2147589828" r:id="rId4"/>
    <p:sldLayoutId id="2147589829" r:id="rId5"/>
    <p:sldLayoutId id="2147589830" r:id="rId6"/>
    <p:sldLayoutId id="2147589831" r:id="rId7"/>
    <p:sldLayoutId id="2147589832" r:id="rId8"/>
    <p:sldLayoutId id="2147589833" r:id="rId9"/>
    <p:sldLayoutId id="2147589834" r:id="rId10"/>
    <p:sldLayoutId id="214758983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6948488" y="115888"/>
          <a:ext cx="194421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43279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행 정 과</a:t>
                      </a:r>
                      <a:endParaRPr lang="ko-KR" altLang="en-US" sz="2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338" y="306388"/>
            <a:ext cx="8748712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b="1" spc="-15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875" y="71438"/>
            <a:ext cx="8572500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8-1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대 대통령 선거업무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234950" y="758822"/>
          <a:ext cx="8640959" cy="3042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552"/>
                <a:gridCol w="3023546"/>
                <a:gridCol w="2952328"/>
                <a:gridCol w="919533"/>
              </a:tblGrid>
              <a:tr h="5139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시 행 일 시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추 진 사 항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기  준  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/>
                        <a:t>비 고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930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4.11. ~ 4.15.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선거인명부 작성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선거일전 </a:t>
                      </a:r>
                      <a:r>
                        <a:rPr lang="en-US" altLang="ko-KR" sz="18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25</a:t>
                      </a:r>
                      <a:r>
                        <a:rPr lang="ko-KR" altLang="en-US" sz="18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 부터 </a:t>
                      </a:r>
                      <a:endParaRPr lang="en-US" altLang="ko-KR" sz="1800" b="1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lang="ko-KR" altLang="en-US" sz="18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 이내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930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4.15. ~ 4.16.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후보자 등록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선거일전 </a:t>
                      </a:r>
                      <a:r>
                        <a:rPr lang="en-US" altLang="ko-KR" sz="18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24</a:t>
                      </a:r>
                      <a:r>
                        <a:rPr lang="ko-KR" altLang="en-US" sz="18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일부터 </a:t>
                      </a:r>
                      <a:r>
                        <a:rPr lang="en-US" altLang="ko-KR" sz="18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8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930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4.25. ~ 4.30.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재외투표소 투표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선거일전</a:t>
                      </a:r>
                      <a:r>
                        <a:rPr lang="en-US" altLang="ko-KR" sz="18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 14</a:t>
                      </a:r>
                      <a:r>
                        <a:rPr lang="ko-KR" altLang="en-US" sz="18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일부터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930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4.27.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선거인명부 확정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선거일전 </a:t>
                      </a:r>
                      <a:r>
                        <a:rPr lang="en-US" altLang="ko-KR" sz="18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12</a:t>
                      </a:r>
                      <a:r>
                        <a:rPr lang="ko-KR" altLang="en-US" sz="18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5904" y="4005064"/>
            <a:ext cx="8788584" cy="18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8-2. 2017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조직진단에 따른 의견수렴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4.10.(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4.13.(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한국지방행정연구원 고경훈 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방   법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부서장 개별 면담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5904" y="1945902"/>
            <a:ext cx="8572560" cy="18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8-4. 2017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영동군민대상 수상자 선정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중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 부문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산업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문화체육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선행봉사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특별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 이내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시상시기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군민의 날  행사 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(5.26.)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67544" y="4358072"/>
          <a:ext cx="8143931" cy="2383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3071834"/>
                <a:gridCol w="2071702"/>
                <a:gridCol w="1071569"/>
              </a:tblGrid>
              <a:tr h="3972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일    시</a:t>
                      </a:r>
                      <a:endParaRPr lang="ko-KR" altLang="en-US" sz="18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장    소</a:t>
                      </a:r>
                      <a:endParaRPr lang="ko-KR" altLang="en-US" sz="18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/>
                        <a:t> 내    용</a:t>
                      </a:r>
                      <a:endParaRPr lang="ko-KR" altLang="en-US" sz="1800" b="1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비 고</a:t>
                      </a:r>
                      <a:endParaRPr lang="ko-KR" altLang="en-US" sz="18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97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4.3.(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12:00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영동읍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오정리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경로당</a:t>
                      </a:r>
                      <a:endParaRPr lang="en-US" altLang="ko-KR" sz="1800" b="1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생신상차려드리기</a:t>
                      </a:r>
                      <a:endParaRPr lang="ko-KR" alt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명</a:t>
                      </a:r>
                      <a:endParaRPr lang="ko-KR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7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4.10.(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12:00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용화면 용화리 마을회관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7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매주 화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목 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19:30</a:t>
                      </a:r>
                      <a:endParaRPr lang="ko-KR" alt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자원봉사센터 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층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교육실</a:t>
                      </a:r>
                      <a:endParaRPr lang="ko-KR" altLang="en-US" sz="1800" b="1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이미용 전문교육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명</a:t>
                      </a:r>
                      <a:endParaRPr lang="ko-KR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7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4.13.(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목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10:00</a:t>
                      </a:r>
                      <a:endParaRPr lang="ko-KR" alt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용화면 용화리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자계리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한마음이동봉사</a:t>
                      </a:r>
                      <a:endParaRPr lang="en-US" altLang="ko-K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(13:00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칼갈이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등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명</a:t>
                      </a:r>
                      <a:endParaRPr lang="ko-KR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7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4.27.(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목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10:00</a:t>
                      </a:r>
                      <a:endParaRPr lang="ko-KR" alt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양산면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누교리</a:t>
                      </a:r>
                      <a:endParaRPr lang="ko-KR" altLang="en-US" sz="1800" b="1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0528" y="3645024"/>
            <a:ext cx="88559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8-5.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영동군자원봉사센터 봉사활동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116632"/>
            <a:ext cx="8501091" cy="199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8-3.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공무원단체보험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계약 체결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2017. 4. 22. ~ 2018. 4. 21. (1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년간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857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보험종류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생명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상해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특정질병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입원의료비 보장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예 </a:t>
            </a:r>
            <a:r>
              <a:rPr lang="ko-KR" altLang="en-US" sz="12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산 </a:t>
            </a:r>
            <a:r>
              <a:rPr lang="ko-KR" altLang="en-US" sz="12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액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131,025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0528" y="360040"/>
            <a:ext cx="871195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8-5.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영동군자원봉사센터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봉사활동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계속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00034" y="1002392"/>
          <a:ext cx="8143931" cy="552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3071834"/>
                <a:gridCol w="2071702"/>
                <a:gridCol w="1071569"/>
              </a:tblGrid>
              <a:tr h="4602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일    시</a:t>
                      </a:r>
                      <a:endParaRPr lang="ko-KR" altLang="en-US" sz="18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장    소</a:t>
                      </a:r>
                      <a:endParaRPr lang="ko-KR" altLang="en-US" sz="18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/>
                        <a:t> 내    용</a:t>
                      </a:r>
                      <a:endParaRPr lang="ko-KR" altLang="en-US" sz="1800" b="1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비 고</a:t>
                      </a:r>
                      <a:endParaRPr lang="ko-KR" altLang="en-US" sz="18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4602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4.6.(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목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영동읍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산이리 마을회관</a:t>
                      </a:r>
                    </a:p>
                  </a:txBody>
                  <a:tcPr anchor="ctr"/>
                </a:tc>
                <a:tc rowSpan="1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이동빨래봉사</a:t>
                      </a:r>
                    </a:p>
                    <a:p>
                      <a:pPr latinLnBrk="1"/>
                      <a:endParaRPr lang="ko-KR" altLang="en-US" sz="1800" dirty="0"/>
                    </a:p>
                  </a:txBody>
                  <a:tcPr anchor="ctr"/>
                </a:tc>
                <a:tc rowSpan="11">
                  <a:txBody>
                    <a:bodyPr/>
                    <a:lstStyle/>
                    <a:p>
                      <a:pPr algn="ctr" latinLnBrk="1"/>
                      <a:endParaRPr lang="ko-KR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602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4.7.(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금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용산면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청화리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마을회관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602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4.13.(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목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용화면 용화리 마을회관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02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4.14.(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금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황간면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남성리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마을회관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</a:tr>
              <a:tr h="4602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4.17.(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추풍령면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지봉리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마을회관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02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4.20.(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목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매곡면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원촌리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마을회관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02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4.21.(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금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상촌면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임산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리 마을회관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02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4.24.(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양강면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교동리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마을회관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02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4.25.(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화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학산면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입석리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마을회관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02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4.27.(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목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양산면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누교리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마을회관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02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4.28.(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금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심천면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고당</a:t>
                      </a:r>
                      <a:r>
                        <a:rPr lang="en-US" altLang="ko-KR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1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리 마을회관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214313" y="476672"/>
            <a:ext cx="87503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eaLnBrk="1" latinLnBrk="1" hangingPunct="1">
              <a:lnSpc>
                <a:spcPct val="150000"/>
              </a:lnSpc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8-6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cs typeface="HY견고딕" pitchFamily="18" charset="-127"/>
                <a:sym typeface="Symbol" pitchFamily="18" charset="2"/>
              </a:rPr>
              <a:t>.  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cs typeface="HY견고딕" pitchFamily="18" charset="-127"/>
                <a:sym typeface="Symbol" pitchFamily="18" charset="2"/>
              </a:rPr>
              <a:t>2017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cs typeface="HY견고딕" pitchFamily="18" charset="-127"/>
                <a:sym typeface="Symbol" pitchFamily="18" charset="2"/>
              </a:rPr>
              <a:t>년 개인정보보호 집합 교육 참석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cs typeface="HY견고딕" pitchFamily="18" charset="-127"/>
                <a:sym typeface="Symbol" pitchFamily="18" charset="2"/>
              </a:rPr>
              <a:t> 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cs typeface="HY견고딕" pitchFamily="18" charset="-127"/>
              <a:sym typeface="Symbol" pitchFamily="18" charset="2"/>
            </a:endParaRPr>
          </a:p>
          <a:p>
            <a:pPr marL="914400" lvl="1" indent="-457200" eaLnBrk="1" latin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cs typeface="HY견고딕" pitchFamily="18" charset="-127"/>
              </a:rPr>
              <a:t>4. 6.(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  <a:cs typeface="HY견고딕" pitchFamily="18" charset="-127"/>
              </a:rPr>
              <a:t>목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cs typeface="HY견고딕" pitchFamily="18" charset="-127"/>
              </a:rPr>
              <a:t>) 13:30 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  <a:cs typeface="HY견고딕" pitchFamily="18" charset="-127"/>
              </a:rPr>
              <a:t>도 여성발전센터 대강당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cs typeface="HY견고딕" pitchFamily="18" charset="-127"/>
              </a:rPr>
              <a:t> / 36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  <a:cs typeface="HY견고딕" pitchFamily="18" charset="-127"/>
              </a:rPr>
              <a:t>명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cs typeface="HY견고딕" pitchFamily="18" charset="-127"/>
              </a:rPr>
              <a:t> </a:t>
            </a:r>
          </a:p>
          <a:p>
            <a:pPr marL="914400" lvl="1" indent="-457200" eaLnBrk="1" latin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내용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개인정보보호 중요성 및 절차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책임 등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13" y="2516932"/>
            <a:ext cx="8143875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8-7. 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공통기반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(1,2)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업무 장애대응 모의훈련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latin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4. 4(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충청북도 전 시군 실제 모의훈련 실시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latin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내 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새올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인사랑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지방세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이호조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건축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세외수입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 lvl="1" eaLnBrk="1" latinLnBrk="1" hangingPunct="1">
              <a:lnSpc>
                <a:spcPct val="150000"/>
              </a:lnSpc>
              <a:buClr>
                <a:srgbClr val="000000"/>
              </a:buClr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</a:t>
            </a:r>
            <a:r>
              <a:rPr lang="ko-KR" altLang="en-US" sz="2400" b="1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도로명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,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부동산거래 업무 장애대응 모의훈련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latinLnBrk="1" hangingPunct="1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endParaRPr lang="en-US" altLang="ko-KR" sz="24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5904" y="260648"/>
            <a:ext cx="896809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3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8-8.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현안업무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남부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 자원봉사센터 직원 간담회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4. 6.(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11:00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장소미정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센터장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이상희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 웹진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월호 발행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4. 10.(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군정 주요소식 및 관광지 정보 제공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수신동의자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16,447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영동군 주민자치협의회 정례회의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4. 11.(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11:00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추풍령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면민회관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회장 김경용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민주평통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탈북청소년과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 함께하는 통일이야기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4.17.(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14:30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영신중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예지관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200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회장 정원용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금요회의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4.20.(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17:00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군청 상황실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49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기관간체간 발전방안 협의 등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주민정보화교육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4.3.(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4.21.(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읍사무소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주민정보화교육장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120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스마트폰기촌외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과정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548680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보고</a:t>
            </a:r>
            <a:r>
              <a:rPr lang="en-US" altLang="ko-KR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 전입실적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2017.3.31</a:t>
            </a:r>
            <a:r>
              <a:rPr lang="ko-KR" altLang="en-US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</a:t>
            </a:r>
            <a:r>
              <a:rPr lang="en-US" altLang="ko-KR" sz="1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55577" y="2060851"/>
          <a:ext cx="8064896" cy="3888428"/>
        </p:xfrm>
        <a:graphic>
          <a:graphicData uri="http://schemas.openxmlformats.org/drawingml/2006/table">
            <a:tbl>
              <a:tblPr firstRow="1" bandRow="1"/>
              <a:tblGrid>
                <a:gridCol w="1758556"/>
                <a:gridCol w="1595920"/>
                <a:gridCol w="1595920"/>
                <a:gridCol w="1676868"/>
                <a:gridCol w="1437632"/>
              </a:tblGrid>
              <a:tr h="59822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팀명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팀원수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4836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28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14%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83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행정팀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14%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83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서무팀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83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민간협력팀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83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정보화팀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33%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83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비서실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25%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548853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보고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kern="0" spc="-1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추진대책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-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유관기관 방문 시 전입 유도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가족</a:t>
            </a: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친지</a:t>
            </a: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지인 등 전입 </a:t>
            </a:r>
            <a:r>
              <a:rPr lang="ko-KR" altLang="en-US" sz="2400" kern="0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가능자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적극 발굴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400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71380</TotalTime>
  <Words>646</Words>
  <Application>Microsoft Office PowerPoint</Application>
  <PresentationFormat>화면 슬라이드 쇼(4:3)</PresentationFormat>
  <Paragraphs>143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6_Office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11274</cp:revision>
  <dcterms:modified xsi:type="dcterms:W3CDTF">2017-03-30T05:22:09Z</dcterms:modified>
</cp:coreProperties>
</file>