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11"/>
  </p:notesMasterIdLst>
  <p:handoutMasterIdLst>
    <p:handoutMasterId r:id="rId12"/>
  </p:handoutMasterIdLst>
  <p:sldIdLst>
    <p:sldId id="5921" r:id="rId2"/>
    <p:sldId id="5915" r:id="rId3"/>
    <p:sldId id="5916" r:id="rId4"/>
    <p:sldId id="5920" r:id="rId5"/>
    <p:sldId id="5924" r:id="rId6"/>
    <p:sldId id="5909" r:id="rId7"/>
    <p:sldId id="5927" r:id="rId8"/>
    <p:sldId id="5925" r:id="rId9"/>
    <p:sldId id="5926" r:id="rId10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5AB0D"/>
    <a:srgbClr val="0000FF"/>
    <a:srgbClr val="0000CC"/>
    <a:srgbClr val="FFFF00"/>
    <a:srgbClr val="3399FF"/>
    <a:srgbClr val="00B036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9679" autoAdjust="0"/>
  </p:normalViewPr>
  <p:slideViewPr>
    <p:cSldViewPr>
      <p:cViewPr varScale="1">
        <p:scale>
          <a:sx n="115" d="100"/>
          <a:sy n="115" d="100"/>
        </p:scale>
        <p:origin x="-1626" y="-168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6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2017-11-23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2017-11-23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2017-11-23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2017-11-23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2017-11-23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2017-11-23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2017-11-23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2017-11-23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2017-11-23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2017-11-23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2017-11-23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0" y="0"/>
          <a:ext cx="309616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6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행 정 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404664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종무식 및 송년 다과회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29.(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11:00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250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 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본청 및 의회 직원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※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직속기관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면은 자체실정에 맞게 추진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2204864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12-2.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통통통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간담회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이장단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및 주민자치위원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11.29.(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대회의실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60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 </a:t>
            </a: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endParaRPr lang="en-US" altLang="ko-KR" sz="22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3573016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12-3.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민주평통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 정기회의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 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16:30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회장 장인학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endParaRPr lang="en-US" altLang="ko-KR" sz="22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4869160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12-4.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바르게살기운동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영동군협의회 한마음대회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 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여성회관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200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박원규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※ </a:t>
            </a:r>
            <a:r>
              <a:rPr lang="ko-KR" altLang="en-US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</a:t>
            </a:r>
            <a:r>
              <a:rPr lang="en-US" altLang="ko-KR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시상 및 축사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endParaRPr lang="en-US" altLang="ko-KR" sz="22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404664"/>
            <a:ext cx="8750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algn="dist"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자원봉사자대회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 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대회의실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센터장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이상희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</a:t>
            </a:r>
            <a:r>
              <a:rPr lang="en-US" altLang="ko-KR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시상 및 축사</a:t>
            </a:r>
            <a:endParaRPr lang="en-US" altLang="ko-KR" sz="22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2204864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용화면 주민자치프로그램 발표회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 8.(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15:00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용화초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200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위원장 이원철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※ </a:t>
            </a:r>
            <a:r>
              <a:rPr lang="ko-KR" altLang="en-US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</a:t>
            </a:r>
            <a:r>
              <a:rPr lang="en-US" altLang="ko-KR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축사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endParaRPr lang="en-US" altLang="ko-KR" sz="22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520" y="4005064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남북통일운동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안보강연회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12.14.(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spc="-100" dirty="0" err="1" smtClean="0">
                <a:latin typeface="HY헤드라인M" pitchFamily="18" charset="-127"/>
                <a:ea typeface="HY헤드라인M" pitchFamily="18" charset="-127"/>
              </a:rPr>
              <a:t>읍사무소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 대회의실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 160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회장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신현오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※ </a:t>
            </a:r>
            <a:r>
              <a:rPr lang="ko-KR" altLang="en-US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</a:t>
            </a:r>
            <a:r>
              <a:rPr lang="en-US" altLang="ko-KR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시상 및 축사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endParaRPr lang="en-US" altLang="ko-KR" sz="22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332656"/>
            <a:ext cx="875020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algn="dist"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새마을지도자대회 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14.(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10:30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대회의실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400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이규호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</a:t>
            </a:r>
            <a:r>
              <a:rPr lang="en-US" altLang="ko-KR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시상 및 축사</a:t>
            </a:r>
            <a:endParaRPr lang="en-US" altLang="ko-KR" sz="22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520" y="2132856"/>
            <a:ext cx="814387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12-9. 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새올행정시스템 복무관리 </a:t>
            </a:r>
            <a:r>
              <a:rPr lang="ko-KR" altLang="en-US" dirty="0" err="1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결재기능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 교육</a:t>
            </a: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 lvl="1" eaLnBrk="1" hangingPunct="1">
              <a:lnSpc>
                <a:spcPct val="135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11. 28.(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화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14:00 ~ 16:00 /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전산교육장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31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5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새올행정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복무관리 </a:t>
            </a:r>
            <a:r>
              <a:rPr lang="ko-KR" altLang="en-US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자체결재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기능 등 교육</a:t>
            </a:r>
            <a:endParaRPr lang="en-US" altLang="ko-KR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lvl="1" indent="0" eaLnBrk="1" hangingPunct="1">
              <a:lnSpc>
                <a:spcPct val="135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US" altLang="ko-KR" dirty="0" smtClean="0">
                <a:solidFill>
                  <a:srgbClr val="05AB0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en-US" altLang="ko-KR" sz="2200" dirty="0" smtClean="0">
                <a:solidFill>
                  <a:srgbClr val="05AB0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※ </a:t>
            </a:r>
            <a:r>
              <a:rPr lang="ko-KR" altLang="en-US" sz="2200" dirty="0" err="1" smtClean="0">
                <a:solidFill>
                  <a:srgbClr val="05AB0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새올</a:t>
            </a:r>
            <a:r>
              <a:rPr lang="ko-KR" altLang="en-US" sz="2200" dirty="0" smtClean="0">
                <a:solidFill>
                  <a:srgbClr val="05AB0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200" dirty="0" err="1" smtClean="0">
                <a:solidFill>
                  <a:srgbClr val="05AB0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복무기능</a:t>
            </a:r>
            <a:r>
              <a:rPr lang="ko-KR" altLang="en-US" sz="2200" dirty="0" smtClean="0">
                <a:solidFill>
                  <a:srgbClr val="05AB0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패치 적용 </a:t>
            </a:r>
            <a:r>
              <a:rPr lang="en-US" altLang="ko-KR" sz="2200" dirty="0" smtClean="0">
                <a:solidFill>
                  <a:srgbClr val="05AB0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11. 30.(</a:t>
            </a:r>
            <a:r>
              <a:rPr lang="ko-KR" altLang="en-US" sz="2200" dirty="0" smtClean="0">
                <a:solidFill>
                  <a:srgbClr val="05AB0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</a:t>
            </a:r>
            <a:r>
              <a:rPr lang="en-US" altLang="ko-KR" sz="2200" dirty="0" smtClean="0">
                <a:solidFill>
                  <a:srgbClr val="05AB0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19:00 ~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4293096"/>
            <a:ext cx="814387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12-10. </a:t>
            </a:r>
            <a:r>
              <a:rPr lang="en-US" altLang="ko-KR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2017</a:t>
            </a:r>
            <a:r>
              <a:rPr lang="ko-KR" altLang="en-US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년 하반기 개인정보보호 직원교육</a:t>
            </a:r>
            <a:endParaRPr lang="en-US" altLang="ko-KR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 lvl="1" eaLnBrk="1" hangingPunct="1">
              <a:lnSpc>
                <a:spcPct val="135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11. 28.(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화</a:t>
            </a: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16:00 ~ 18:00 </a:t>
            </a: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대회의실 </a:t>
            </a: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200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5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박인표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㈜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지란지교소프트 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개인정보보호센터</a:t>
            </a:r>
            <a:endParaRPr lang="en-US" altLang="ko-KR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5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개인정보 중요성 및 인식제고</a:t>
            </a:r>
            <a:endParaRPr lang="en-US" altLang="ko-KR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476672"/>
            <a:ext cx="814387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12-11. 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영동군 공무원 정보지식인대회</a:t>
            </a: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 lvl="1" eaLnBrk="1" hangingPunct="1">
              <a:lnSpc>
                <a:spcPct val="135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11. 30.(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14:00~18:00 /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전산교육장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60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5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인터넷정보검색</a:t>
            </a:r>
            <a:r>
              <a:rPr lang="en-US" altLang="ko-KR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한글문서작성</a:t>
            </a:r>
            <a:r>
              <a:rPr lang="en-US" altLang="ko-KR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엑셀함수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혼합평가</a:t>
            </a:r>
            <a:endParaRPr lang="en-US" altLang="ko-KR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lvl="1" indent="0" eaLnBrk="1" hangingPunct="1">
              <a:lnSpc>
                <a:spcPct val="135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US" altLang="ko-KR" dirty="0">
                <a:solidFill>
                  <a:srgbClr val="05AB0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※ </a:t>
            </a:r>
            <a:r>
              <a:rPr lang="ko-KR" altLang="en-US" dirty="0" smtClean="0">
                <a:solidFill>
                  <a:srgbClr val="05AB0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연말시상식 때 시상예정</a:t>
            </a:r>
            <a:endParaRPr lang="en-US" altLang="ko-KR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2636912"/>
            <a:ext cx="8572560" cy="185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57200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현안업무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457200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금요회의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12.14.(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17:00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49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기관간체간 발전방안 협의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인사말씀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회의주재 등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3284984"/>
            <a:ext cx="87154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실과소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읍면장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연석회의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11.30.(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17:00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상황실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6512" y="116633"/>
            <a:ext cx="8572560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57200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endParaRPr lang="ko-KR" altLang="en-US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476672"/>
            <a:ext cx="85725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57200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12-12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현안업무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2996952"/>
            <a:ext cx="907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2017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년 연말 시상식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12. 22.(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대회의실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공무원 및 민간인 표창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실과소장 배석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3933056"/>
            <a:ext cx="914400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자원봉사센터 이동빨래봉사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11. 27.(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당곡리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적십자영동지구협의회 임원연수 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12.  6.(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보령시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45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b="1" spc="-10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주민자치협의회 정례회의 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12.  6.(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11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pc="-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주민자치협의회 </a:t>
            </a:r>
            <a:r>
              <a:rPr lang="ko-KR" altLang="en-US" sz="2400" b="1" spc="-1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선진지견학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12.12.(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09:00 / 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충주시 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/15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pc="-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충청북도자원봉사자대회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12.  6.(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13:30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청주아트홀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50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0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0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0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2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ko-KR" altLang="en-US" sz="2400" dirty="0"/>
          </a:p>
          <a:p>
            <a:pPr marL="914400" lvl="1" indent="-457200">
              <a:lnSpc>
                <a:spcPct val="125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5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2060848"/>
            <a:ext cx="87154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공무국외여행 결과 군정제안 발표회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12. 21.(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16:00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14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발표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1124744"/>
            <a:ext cx="907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 중견간부양성과정 교육 수료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12. 15.(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10:00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 자치연수원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안치문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강진희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윤인자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2" y="980728"/>
            <a:ext cx="8867775" cy="204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4953000" algn="l"/>
              </a:tabLst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tabLst>
                <a:tab pos="4953000" algn="l"/>
              </a:tabLst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주민정보화교육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12.  4.(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~ 12.  22.(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/ 120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읍사무소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주민정보화교육장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한글문서편집 외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과정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영동군 웹진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월호 발행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12. 13.(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군정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주요소식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및 관광지 정보 제공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수신동의자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13,654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404664"/>
            <a:ext cx="85725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57200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12-12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현안업무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476672"/>
            <a:ext cx="862647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사항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2018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동계학생근로 희망자 접수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2492896"/>
            <a:ext cx="9036496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공무원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보고</a:t>
            </a:r>
            <a:endParaRPr lang="en-US" altLang="ko-KR" sz="2400" b="1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행정과 </a:t>
            </a: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2017.11.23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                               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83568" y="4149080"/>
          <a:ext cx="8136903" cy="2133600"/>
        </p:xfrm>
        <a:graphic>
          <a:graphicData uri="http://schemas.openxmlformats.org/drawingml/2006/table">
            <a:tbl>
              <a:tblPr firstRow="1" bandRow="1"/>
              <a:tblGrid>
                <a:gridCol w="1774257"/>
                <a:gridCol w="1610169"/>
                <a:gridCol w="1610169"/>
                <a:gridCol w="1691840"/>
                <a:gridCol w="1450468"/>
              </a:tblGrid>
              <a:tr h="29911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74184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28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34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121.4%</a:t>
                      </a:r>
                      <a:endParaRPr lang="ko-KR" altLang="en-US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4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741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행정팀</a:t>
                      </a:r>
                      <a:endParaRPr lang="en-US" altLang="ko-KR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171.4%</a:t>
                      </a:r>
                      <a:endParaRPr lang="ko-KR" altLang="en-US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741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서무팀</a:t>
                      </a:r>
                      <a:endParaRPr lang="en-US" altLang="ko-KR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100%</a:t>
                      </a:r>
                      <a:endParaRPr lang="ko-KR" altLang="en-US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741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민간협력팀</a:t>
                      </a:r>
                      <a:endParaRPr lang="en-US" altLang="ko-KR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120%</a:t>
                      </a:r>
                      <a:endParaRPr lang="ko-KR" altLang="en-US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741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정보화팀</a:t>
                      </a:r>
                      <a:endParaRPr lang="en-US" altLang="ko-KR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100%</a:t>
                      </a:r>
                      <a:endParaRPr lang="ko-KR" altLang="en-US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7418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비서팀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100%</a:t>
                      </a:r>
                      <a:endParaRPr lang="ko-KR" altLang="en-US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504" y="404664"/>
            <a:ext cx="9036496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공무원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전입실적보고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- </a:t>
            </a:r>
            <a:r>
              <a:rPr lang="ko-KR" altLang="en-US" sz="2400" kern="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통통통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간담회 등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회의 시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인구증가 지원사항 적극 홍보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-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소속직원 친인척 전입할 수 있도록 독려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72594</TotalTime>
  <Words>677</Words>
  <Application>Microsoft Office PowerPoint</Application>
  <PresentationFormat>화면 슬라이드 쇼(4:3)</PresentationFormat>
  <Paragraphs>116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6_Office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11491</cp:revision>
  <dcterms:modified xsi:type="dcterms:W3CDTF">2017-11-23T01:37:29Z</dcterms:modified>
</cp:coreProperties>
</file>