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879" r:id="rId2"/>
    <p:sldId id="5927" r:id="rId3"/>
    <p:sldId id="5931" r:id="rId4"/>
    <p:sldId id="5930" r:id="rId5"/>
    <p:sldId id="5925" r:id="rId6"/>
    <p:sldId id="5924" r:id="rId7"/>
    <p:sldId id="5926" r:id="rId8"/>
  </p:sldIdLst>
  <p:sldSz cx="9144000" cy="6858000" type="screen4x3"/>
  <p:notesSz cx="9939338" cy="6805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7" y="3232693"/>
            <a:ext cx="7291629" cy="3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2693"/>
            <a:ext cx="7945442" cy="3062037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0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462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공무원 민간위탁교육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9. 5. ~ 9. 7. (1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9. 10.~ 9. 12. (2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9. 17.~ 9 .19. (3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전남 보성군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다비치콘도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및 직원 격려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만찬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20888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영동군↔전국공무원노동조합영동군지부 예비교섭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단체교섭 경과보고 및 교섭절차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방법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간담회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자매도시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 서대문구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상생교류 추진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금강모치마을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다슬기 잡기 및 고구마 수확체험 등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 및 사회단체 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79512" y="836717"/>
          <a:ext cx="8640960" cy="579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800200"/>
                <a:gridCol w="1872208"/>
                <a:gridCol w="1008112"/>
                <a:gridCol w="1296144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 사 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  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  소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    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   고</a:t>
                      </a:r>
                      <a:endParaRPr lang="ko-KR" altLang="en-US" dirty="0"/>
                    </a:p>
                  </a:txBody>
                  <a:tcPr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충청북도 이통장 임원</a:t>
                      </a:r>
                      <a:endParaRPr lang="en-US" altLang="ko-KR" sz="1600" b="1" spc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 워크숍 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-100" smtClean="0">
                          <a:latin typeface="+mn-lt"/>
                        </a:rPr>
                        <a:t>9. 4</a:t>
                      </a:r>
                      <a:r>
                        <a:rPr lang="en-US" altLang="ko-KR" sz="1600" b="1" spc="-100" dirty="0" smtClean="0">
                          <a:latin typeface="+mn-lt"/>
                        </a:rPr>
                        <a:t>.(</a:t>
                      </a:r>
                      <a:r>
                        <a:rPr lang="ko-KR" altLang="en-US" sz="1600" b="1" spc="-100" dirty="0" smtClean="0">
                          <a:latin typeface="+mn-lt"/>
                        </a:rPr>
                        <a:t>화</a:t>
                      </a:r>
                      <a:r>
                        <a:rPr lang="en-US" altLang="ko-KR" sz="1600" b="1" spc="-100" dirty="0" smtClean="0">
                          <a:latin typeface="+mn-lt"/>
                        </a:rPr>
                        <a:t>)</a:t>
                      </a:r>
                      <a:r>
                        <a:rPr lang="en-US" altLang="ko-KR" sz="1600" b="1" spc="-100" baseline="0" dirty="0" smtClean="0">
                          <a:latin typeface="+mn-lt"/>
                        </a:rPr>
                        <a:t> </a:t>
                      </a:r>
                      <a:r>
                        <a:rPr lang="en-US" altLang="ko-KR" sz="1600" b="1" spc="-100" baseline="0" smtClean="0">
                          <a:latin typeface="+mn-lt"/>
                        </a:rPr>
                        <a:t>~ 5</a:t>
                      </a:r>
                      <a:r>
                        <a:rPr lang="en-US" altLang="ko-KR" sz="1600" b="1" spc="-100" baseline="0" dirty="0" smtClean="0">
                          <a:latin typeface="+mn-lt"/>
                        </a:rPr>
                        <a:t>.(</a:t>
                      </a:r>
                      <a:r>
                        <a:rPr lang="ko-KR" altLang="en-US" sz="1600" b="1" spc="-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spc="-100" baseline="0" dirty="0" smtClean="0">
                          <a:latin typeface="+mn-lt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-100" baseline="0" dirty="0" err="1" smtClean="0">
                          <a:latin typeface="+mn-lt"/>
                        </a:rPr>
                        <a:t>증평군</a:t>
                      </a:r>
                      <a:endParaRPr lang="en-US" altLang="ko-KR" sz="1600" b="1" spc="-100" baseline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200" b="1" spc="-160" baseline="0" dirty="0" smtClean="0">
                          <a:latin typeface="+mn-lt"/>
                        </a:rPr>
                        <a:t>출발 </a:t>
                      </a:r>
                      <a:r>
                        <a:rPr lang="en-US" altLang="ko-KR" sz="1200" b="1" spc="-160" baseline="0" dirty="0" smtClean="0">
                          <a:latin typeface="+mn-lt"/>
                        </a:rPr>
                        <a:t>:  09:40 / </a:t>
                      </a:r>
                      <a:r>
                        <a:rPr lang="ko-KR" altLang="en-US" sz="1100" b="1" spc="-160" baseline="0" dirty="0" err="1" smtClean="0">
                          <a:latin typeface="+mn-lt"/>
                        </a:rPr>
                        <a:t>힐링타운</a:t>
                      </a:r>
                      <a:r>
                        <a:rPr lang="ko-KR" altLang="en-US" sz="1100" b="1" spc="-160" baseline="0" dirty="0" smtClean="0">
                          <a:latin typeface="+mn-lt"/>
                        </a:rPr>
                        <a:t> 주차장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22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i="0" dirty="0" smtClean="0">
                          <a:latin typeface="+mn-lt"/>
                        </a:rPr>
                        <a:t>회장 손석주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민족통일협의회</a:t>
                      </a:r>
                      <a:endParaRPr lang="en-US" altLang="ko-KR" sz="1600" b="1" spc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전국대회 참석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9. 12.(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-100" baseline="0" dirty="0" smtClean="0">
                          <a:latin typeface="+mn-lt"/>
                        </a:rPr>
                        <a:t>대구 육상진흥센터</a:t>
                      </a:r>
                      <a:endParaRPr lang="ko-KR" altLang="en-US" sz="1600" b="1" spc="-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40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i="0" dirty="0" smtClean="0">
                          <a:latin typeface="+mn-lt"/>
                        </a:rPr>
                        <a:t>회장 정영철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+mn-lt"/>
                        </a:rPr>
                        <a:t>민주평통영동군협의회</a:t>
                      </a:r>
                      <a:r>
                        <a:rPr lang="ko-KR" altLang="en-US" sz="1600" b="1" spc="0" dirty="0" smtClean="0">
                          <a:latin typeface="+mn-lt"/>
                        </a:rPr>
                        <a:t> </a:t>
                      </a:r>
                      <a:endParaRPr lang="en-US" altLang="ko-KR" sz="1600" b="1" spc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sz="1600" b="1" spc="0" dirty="0" smtClean="0">
                          <a:latin typeface="+mn-lt"/>
                        </a:rPr>
                        <a:t>3/4</a:t>
                      </a:r>
                      <a:r>
                        <a:rPr lang="ko-KR" altLang="en-US" sz="1600" b="1" spc="0" dirty="0" smtClean="0">
                          <a:latin typeface="+mn-lt"/>
                        </a:rPr>
                        <a:t>분기 정기회의 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+mn-lt"/>
                        </a:rPr>
                        <a:t>9. 12.(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 11:00</a:t>
                      </a:r>
                      <a:endParaRPr lang="ko-KR" altLang="en-US" sz="1600" b="1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군청 상황실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20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i="0" smtClean="0">
                          <a:latin typeface="+mn-lt"/>
                        </a:rPr>
                        <a:t>회장 장인학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3960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주민자치협의회 </a:t>
                      </a:r>
                      <a:endParaRPr lang="en-US" altLang="ko-KR" sz="1600" b="1" spc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정례회의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9. 12.(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 17:00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군청 상황실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11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i="0" dirty="0" smtClean="0">
                          <a:latin typeface="+mn-lt"/>
                        </a:rPr>
                        <a:t>회장 최  영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+mn-lt"/>
                        </a:rPr>
                        <a:t>바르게살기</a:t>
                      </a:r>
                      <a:r>
                        <a:rPr lang="ko-KR" altLang="en-US" sz="1600" b="1" spc="0" dirty="0" smtClean="0">
                          <a:latin typeface="+mn-lt"/>
                        </a:rPr>
                        <a:t> 영동군협의회 </a:t>
                      </a:r>
                      <a:r>
                        <a:rPr lang="en-US" altLang="ko-KR" sz="1600" b="1" spc="-150" dirty="0" smtClean="0">
                          <a:latin typeface="+mn-lt"/>
                        </a:rPr>
                        <a:t>3/4</a:t>
                      </a:r>
                      <a:r>
                        <a:rPr lang="ko-KR" altLang="en-US" sz="1600" b="1" spc="-150" dirty="0" smtClean="0">
                          <a:latin typeface="+mn-lt"/>
                        </a:rPr>
                        <a:t>분기 이사회 </a:t>
                      </a:r>
                      <a:r>
                        <a:rPr lang="ko-KR" altLang="en-US" sz="1600" b="1" spc="-150" baseline="0" dirty="0" smtClean="0">
                          <a:latin typeface="+mn-lt"/>
                        </a:rPr>
                        <a:t>전국대회</a:t>
                      </a:r>
                      <a:r>
                        <a:rPr lang="ko-KR" altLang="en-US" sz="1600" b="1" spc="-150" dirty="0" smtClean="0">
                          <a:latin typeface="+mn-lt"/>
                        </a:rPr>
                        <a:t> 참석</a:t>
                      </a:r>
                      <a:endParaRPr lang="ko-KR" altLang="en-US" sz="1600" b="1" spc="-1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9. 13.(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군청 소회의실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40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i="0" dirty="0" smtClean="0">
                          <a:latin typeface="+mn-lt"/>
                        </a:rPr>
                        <a:t>-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baseline="0" dirty="0" smtClean="0">
                          <a:latin typeface="+mn-lt"/>
                        </a:rPr>
                        <a:t> 추석명절 사랑의 </a:t>
                      </a:r>
                      <a:endParaRPr lang="en-US" altLang="ko-KR" sz="1600" b="1" spc="0" baseline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spc="0" baseline="0" dirty="0" smtClean="0">
                          <a:latin typeface="+mn-lt"/>
                        </a:rPr>
                        <a:t>떡 나누기 행사</a:t>
                      </a:r>
                      <a:endParaRPr lang="ko-KR" altLang="en-US" sz="1600" b="1" spc="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-100" baseline="0" dirty="0" smtClean="0">
                          <a:latin typeface="+mn-lt"/>
                        </a:rPr>
                        <a:t>9. 18.(</a:t>
                      </a:r>
                      <a:r>
                        <a:rPr lang="ko-KR" altLang="en-US" sz="1600" b="1" spc="-100" baseline="0" dirty="0" smtClean="0">
                          <a:latin typeface="+mn-lt"/>
                        </a:rPr>
                        <a:t>화</a:t>
                      </a:r>
                      <a:r>
                        <a:rPr lang="en-US" altLang="ko-KR" sz="1600" b="1" spc="-100" baseline="0" dirty="0" smtClean="0">
                          <a:latin typeface="+mn-lt"/>
                        </a:rPr>
                        <a:t>) ~ 19.(</a:t>
                      </a:r>
                      <a:r>
                        <a:rPr lang="ko-KR" altLang="en-US" sz="1600" b="1" spc="-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spc="-100" baseline="0" dirty="0" smtClean="0">
                          <a:latin typeface="+mn-lt"/>
                        </a:rPr>
                        <a:t>)</a:t>
                      </a:r>
                      <a:endParaRPr lang="ko-KR" altLang="en-US" sz="1600" b="1" spc="-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-100" baseline="0" dirty="0" smtClean="0">
                          <a:latin typeface="+mn-lt"/>
                        </a:rPr>
                        <a:t>여성회관 지하식당</a:t>
                      </a:r>
                      <a:endParaRPr lang="ko-KR" altLang="en-US" sz="1600" b="1" spc="-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200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i="0" dirty="0" smtClean="0">
                          <a:latin typeface="+mn-lt"/>
                        </a:rPr>
                        <a:t>-</a:t>
                      </a:r>
                      <a:endParaRPr lang="ko-KR" altLang="en-US" sz="1600" b="1" i="0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+mn-lt"/>
                        </a:rPr>
                        <a:t>바르게살기운동</a:t>
                      </a:r>
                      <a:endParaRPr lang="en-US" altLang="ko-KR" sz="1600" b="1" spc="0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n-lt"/>
                        </a:rPr>
                        <a:t>전국대회 참석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9. 19.(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수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청주 실내체육관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40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-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</a:tr>
              <a:tr h="6840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+mn-lt"/>
                        </a:rPr>
                        <a:t>바르게살기</a:t>
                      </a:r>
                      <a:r>
                        <a:rPr lang="ko-KR" altLang="en-US" sz="1600" b="1" spc="0" dirty="0" smtClean="0">
                          <a:latin typeface="+mn-lt"/>
                        </a:rPr>
                        <a:t> 영동군협의회 추석 귀성객 맞이 차 봉사</a:t>
                      </a:r>
                      <a:endParaRPr lang="ko-KR" altLang="en-US" sz="1600" b="1" spc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9. 21.(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n-lt"/>
                        </a:rPr>
                        <a:t>영동역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 대합실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10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여명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회장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최도섭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14282" y="1000108"/>
          <a:ext cx="8606190" cy="552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41"/>
                <a:gridCol w="2250693"/>
                <a:gridCol w="1584176"/>
                <a:gridCol w="2520280"/>
              </a:tblGrid>
              <a:tr h="496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일   시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장</a:t>
                      </a:r>
                      <a:r>
                        <a:rPr lang="ko-KR" altLang="en-US" dirty="0" smtClean="0"/>
                        <a:t>   </a:t>
                      </a:r>
                      <a:r>
                        <a:rPr lang="ko-KR" altLang="en-US" b="1" dirty="0" smtClean="0"/>
                        <a:t>소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대 상 자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내   용</a:t>
                      </a:r>
                      <a:endParaRPr lang="ko-KR" altLang="en-US" b="1" dirty="0"/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4.(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신기리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+mn-lt"/>
                        </a:rPr>
                        <a:t>10</a:t>
                      </a:r>
                      <a:r>
                        <a:rPr lang="ko-KR" altLang="en-US" sz="1800" b="1" baseline="0" dirty="0" smtClean="0">
                          <a:latin typeface="+mn-lt"/>
                        </a:rPr>
                        <a:t> 가구 정도</a:t>
                      </a:r>
                      <a:endParaRPr lang="ko-KR" altLang="en-US" sz="1800" b="1" dirty="0" smtClean="0">
                        <a:latin typeface="+mn-lt"/>
                      </a:endParaRPr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n-lt"/>
                        </a:rPr>
                        <a:t>어르신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장애인 대상 </a:t>
                      </a:r>
                      <a:endParaRPr lang="en-US" altLang="ko-KR" sz="18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800" b="1" dirty="0" smtClean="0">
                          <a:latin typeface="+mn-lt"/>
                        </a:rPr>
                        <a:t>이불빨래 및 대형세탁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6.(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양산면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송호리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7.(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n-lt"/>
                        </a:rPr>
                        <a:t>용화면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횡지리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10.(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학산면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지내리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11.(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심천면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금정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1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13.(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신흥리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14.(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영동읍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동정리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17.(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율리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20.(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추풍령면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지봉리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502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n-lt"/>
                        </a:rPr>
                        <a:t>9. 21.(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8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800" b="1" baseline="0" dirty="0" smtClean="0">
                          <a:latin typeface="+mn-lt"/>
                        </a:rPr>
                        <a:t> 10:00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sz="18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+mn-lt"/>
                        </a:rPr>
                        <a:t>내동리</a:t>
                      </a:r>
                      <a:endParaRPr lang="ko-KR" altLang="en-US" sz="1800" b="1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이동빨래방 봉사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전자정부 정보보호 컨설팅  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3.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7.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정보통신실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한국인터넷진흥원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㈜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이지스아이티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수행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정보보호 현황조사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정보시스템 취약점 진단 및 조치 지원</a:t>
            </a:r>
            <a:endParaRPr lang="en-US" altLang="ko-KR" sz="2400" b="1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645024"/>
            <a:ext cx="9144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정보화마을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충청북도지회 운영협의회  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11.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~ 17:00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과일나라테마공원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50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도시군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정보화마을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담당자 및 위원장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프로그램관리자 등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유공자 표창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정보화마을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활성화 토론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시설 견학 등</a:t>
            </a:r>
            <a:endParaRPr lang="en-US" altLang="ko-KR" sz="2400" b="1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9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" y="116632"/>
            <a:ext cx="9143999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pc="-2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급승진리더과정</a:t>
            </a:r>
            <a:r>
              <a:rPr lang="ko-KR" altLang="en-US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입교 </a:t>
            </a: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9. 3.(</a:t>
            </a:r>
            <a:r>
              <a:rPr lang="ko-KR" altLang="en-US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10. 12.(</a:t>
            </a:r>
            <a:r>
              <a:rPr lang="ko-KR" altLang="en-US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/ 1</a:t>
            </a:r>
            <a:r>
              <a:rPr lang="ko-KR" altLang="en-US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전문위원 박준서</a:t>
            </a:r>
            <a:r>
              <a:rPr lang="en-US" altLang="ko-KR" spc="-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pc="-2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생신상 차려드리기 행사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9.4.(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), 9.11.(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12:00 / 50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buClr>
                <a:schemeClr val="tx1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명덕리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계룡리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마을회관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한마음 이동봉사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9. 6.(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), 9.13.(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10:00 / 60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buClr>
                <a:schemeClr val="tx1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금계리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신흥리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전기침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행복사진담기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국민독서경진대회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9. 13.(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새마을 회관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9. 3.(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21.(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파워포인트 외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지역정보화 연구과제 발표대회 참석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9. 13.(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~14.(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457200" lvl="1" indent="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정보화팀장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화성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푸르미르호텔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연구과제 특강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9. 17. 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14,013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447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323528" y="1628801"/>
          <a:ext cx="850112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728192"/>
                <a:gridCol w="3050174"/>
                <a:gridCol w="1702354"/>
                <a:gridCol w="1012290"/>
              </a:tblGrid>
              <a:tr h="3273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구  분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기   간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교 육 명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교육시간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비  고</a:t>
                      </a:r>
                      <a:endParaRPr lang="ko-KR" altLang="en-US" b="1" dirty="0"/>
                    </a:p>
                  </a:txBody>
                  <a:tcPr/>
                </a:tc>
              </a:tr>
              <a:tr h="313753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10</a:t>
                      </a:r>
                      <a:r>
                        <a:rPr lang="ko-KR" altLang="en-US" sz="1800" b="1" dirty="0" smtClean="0"/>
                        <a:t>월</a:t>
                      </a:r>
                      <a:endParaRPr lang="ko-KR" altLang="en-US" sz="18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spc="-100" dirty="0" smtClean="0"/>
                        <a:t>10.</a:t>
                      </a:r>
                      <a:r>
                        <a:rPr lang="en-US" altLang="ko-KR" sz="1800" b="1" spc="-100" baseline="0" dirty="0" smtClean="0"/>
                        <a:t> 8. ~ 10. 26.</a:t>
                      </a:r>
                    </a:p>
                    <a:p>
                      <a:pPr algn="ctr" latinLnBrk="1"/>
                      <a:r>
                        <a:rPr lang="en-US" altLang="ko-KR" sz="1800" b="1" spc="-100" baseline="0" dirty="0" smtClean="0"/>
                        <a:t>(</a:t>
                      </a:r>
                      <a:r>
                        <a:rPr lang="ko-KR" altLang="en-US" sz="1800" b="1" spc="-100" baseline="0" dirty="0" smtClean="0"/>
                        <a:t>월</a:t>
                      </a:r>
                      <a:r>
                        <a:rPr lang="en-US" altLang="ko-KR" sz="1800" b="1" spc="-100" baseline="0" dirty="0" smtClean="0"/>
                        <a:t>~</a:t>
                      </a:r>
                      <a:r>
                        <a:rPr lang="ko-KR" altLang="en-US" sz="1800" b="1" spc="-100" baseline="0" dirty="0" smtClean="0"/>
                        <a:t>금</a:t>
                      </a:r>
                      <a:r>
                        <a:rPr lang="en-US" altLang="ko-KR" sz="1800" b="1" spc="-100" baseline="0" dirty="0" smtClean="0"/>
                        <a:t>, 14</a:t>
                      </a:r>
                      <a:r>
                        <a:rPr lang="ko-KR" altLang="en-US" sz="1800" b="1" spc="-100" baseline="0" dirty="0" smtClean="0"/>
                        <a:t>일</a:t>
                      </a:r>
                      <a:r>
                        <a:rPr lang="en-US" altLang="ko-KR" sz="1800" b="1" spc="-100" baseline="0" dirty="0" smtClean="0"/>
                        <a:t>)</a:t>
                      </a:r>
                      <a:endParaRPr lang="ko-KR" altLang="en-US" sz="1800" b="1" spc="-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인터넷 활용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10:00~12:00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/>
                        <a:t>스마트폰</a:t>
                      </a:r>
                      <a:r>
                        <a:rPr lang="ko-KR" altLang="en-US" sz="1700" b="1" dirty="0" smtClean="0"/>
                        <a:t> 사진 </a:t>
                      </a:r>
                      <a:r>
                        <a:rPr lang="en-US" altLang="ko-KR" sz="1700" b="1" dirty="0" smtClean="0"/>
                        <a:t>&amp; </a:t>
                      </a:r>
                      <a:r>
                        <a:rPr lang="ko-KR" altLang="en-US" sz="1700" b="1" dirty="0" smtClean="0"/>
                        <a:t>동영상 편집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13:30~15:30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 smtClean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한글문서 편집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16:00~18:00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 smtClean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엑셀 </a:t>
                      </a:r>
                      <a:r>
                        <a:rPr lang="ko-KR" altLang="en-US" sz="1700" b="1" dirty="0" err="1" smtClean="0"/>
                        <a:t>함수반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19:00~21:00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 smtClean="0"/>
                    </a:p>
                  </a:txBody>
                  <a:tcPr anchor="ctr"/>
                </a:tc>
              </a:tr>
              <a:tr h="313753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</a:t>
                      </a:r>
                      <a:r>
                        <a:rPr lang="ko-KR" altLang="en-US" sz="1800" b="1" dirty="0" smtClean="0"/>
                        <a:t>월</a:t>
                      </a:r>
                      <a:endParaRPr lang="ko-KR" altLang="en-US" sz="18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spc="-100" baseline="0" dirty="0" smtClean="0"/>
                        <a:t>11. 5. ~ 11. 23.</a:t>
                      </a:r>
                    </a:p>
                    <a:p>
                      <a:pPr algn="ctr" latinLnBrk="1"/>
                      <a:r>
                        <a:rPr lang="en-US" altLang="ko-KR" sz="1800" b="1" spc="-100" baseline="0" dirty="0" smtClean="0"/>
                        <a:t>(</a:t>
                      </a:r>
                      <a:r>
                        <a:rPr lang="ko-KR" altLang="en-US" sz="1800" b="1" spc="-100" baseline="0" dirty="0" smtClean="0"/>
                        <a:t>월</a:t>
                      </a:r>
                      <a:r>
                        <a:rPr lang="en-US" altLang="ko-KR" sz="1800" b="1" spc="-100" baseline="0" dirty="0" smtClean="0"/>
                        <a:t>~</a:t>
                      </a:r>
                      <a:r>
                        <a:rPr lang="ko-KR" altLang="en-US" sz="1800" b="1" spc="-100" baseline="0" dirty="0" smtClean="0"/>
                        <a:t>금</a:t>
                      </a:r>
                      <a:r>
                        <a:rPr lang="en-US" altLang="ko-KR" sz="1800" b="1" spc="-100" baseline="0" dirty="0" smtClean="0"/>
                        <a:t>, 15</a:t>
                      </a:r>
                      <a:r>
                        <a:rPr lang="ko-KR" altLang="en-US" sz="1800" b="1" spc="-100" baseline="0" dirty="0" smtClean="0"/>
                        <a:t>일</a:t>
                      </a:r>
                      <a:r>
                        <a:rPr lang="en-US" altLang="ko-KR" sz="1800" b="1" spc="-100" baseline="0" dirty="0" smtClean="0"/>
                        <a:t>)</a:t>
                      </a:r>
                    </a:p>
                    <a:p>
                      <a:pPr algn="ctr" latinLnBrk="1"/>
                      <a:endParaRPr lang="ko-KR" altLang="en-US" sz="1800" b="1" spc="-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사진 </a:t>
                      </a:r>
                      <a:r>
                        <a:rPr lang="en-US" altLang="ko-KR" sz="1700" b="1" dirty="0" smtClean="0"/>
                        <a:t>&amp; </a:t>
                      </a:r>
                      <a:r>
                        <a:rPr lang="ko-KR" altLang="en-US" sz="1700" b="1" dirty="0" smtClean="0"/>
                        <a:t>동영상편집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10:00~12:00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/>
                        <a:t>블로그</a:t>
                      </a:r>
                      <a:r>
                        <a:rPr lang="ko-KR" altLang="en-US" sz="1700" b="1" dirty="0" smtClean="0"/>
                        <a:t> 만들기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13:30~15:30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/>
                        <a:t>스마트폰</a:t>
                      </a:r>
                      <a:r>
                        <a:rPr lang="ko-KR" altLang="en-US" sz="1700" b="1" dirty="0" smtClean="0"/>
                        <a:t> 기초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16:00~18:00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/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/>
                        <a:t>자격증반</a:t>
                      </a:r>
                      <a:r>
                        <a:rPr lang="en-US" altLang="ko-KR" sz="1700" b="1" dirty="0" smtClean="0"/>
                        <a:t>(ITQ</a:t>
                      </a:r>
                      <a:r>
                        <a:rPr lang="en-US" altLang="ko-KR" sz="1700" b="1" baseline="0" dirty="0" smtClean="0"/>
                        <a:t> </a:t>
                      </a:r>
                      <a:r>
                        <a:rPr lang="ko-KR" altLang="en-US" sz="1700" b="1" baseline="0" dirty="0" smtClean="0"/>
                        <a:t>파워포인트</a:t>
                      </a:r>
                      <a:r>
                        <a:rPr lang="en-US" altLang="ko-KR" sz="1700" b="1" baseline="0" dirty="0" smtClean="0"/>
                        <a:t>)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19:00~21:00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mtClean="0"/>
                        <a:t>30</a:t>
                      </a:r>
                      <a:r>
                        <a:rPr lang="ko-KR" altLang="en-US" sz="1700" b="1" smtClean="0"/>
                        <a:t>명</a:t>
                      </a:r>
                      <a:endParaRPr lang="ko-KR" altLang="en-US" sz="1700" b="1" dirty="0" smtClean="0"/>
                    </a:p>
                  </a:txBody>
                  <a:tcPr anchor="ctr"/>
                </a:tc>
              </a:tr>
              <a:tr h="313753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12</a:t>
                      </a:r>
                      <a:r>
                        <a:rPr lang="ko-KR" altLang="en-US" sz="1800" b="1" dirty="0" smtClean="0"/>
                        <a:t>월</a:t>
                      </a:r>
                      <a:endParaRPr lang="ko-KR" altLang="en-US" sz="18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spc="-100" baseline="0" dirty="0" smtClean="0"/>
                        <a:t>12. 3. ~ 12. 21.</a:t>
                      </a:r>
                    </a:p>
                    <a:p>
                      <a:pPr algn="ctr" latinLnBrk="1"/>
                      <a:r>
                        <a:rPr lang="en-US" altLang="ko-KR" sz="1800" b="1" spc="-100" baseline="0" dirty="0" smtClean="0"/>
                        <a:t>(</a:t>
                      </a:r>
                      <a:r>
                        <a:rPr lang="ko-KR" altLang="en-US" sz="1800" b="1" spc="-100" baseline="0" dirty="0" smtClean="0"/>
                        <a:t>월</a:t>
                      </a:r>
                      <a:r>
                        <a:rPr lang="en-US" altLang="ko-KR" sz="1800" b="1" spc="-100" baseline="0" dirty="0" smtClean="0"/>
                        <a:t>~</a:t>
                      </a:r>
                      <a:r>
                        <a:rPr lang="ko-KR" altLang="en-US" sz="1800" b="1" spc="-100" baseline="0" dirty="0" smtClean="0"/>
                        <a:t>금</a:t>
                      </a:r>
                      <a:r>
                        <a:rPr lang="en-US" altLang="ko-KR" sz="1800" b="1" spc="-100" baseline="0" dirty="0" smtClean="0"/>
                        <a:t>, 15</a:t>
                      </a:r>
                      <a:r>
                        <a:rPr lang="ko-KR" altLang="en-US" sz="1800" b="1" spc="-100" baseline="0" dirty="0" smtClean="0"/>
                        <a:t>일</a:t>
                      </a:r>
                      <a:r>
                        <a:rPr lang="en-US" altLang="ko-KR" sz="1800" b="1" spc="-100" baseline="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엑셀 기초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10:00~12:00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 smtClean="0"/>
                        <a:t>30</a:t>
                      </a:r>
                      <a:r>
                        <a:rPr lang="ko-KR" altLang="en-US" sz="1700" b="1" dirty="0" smtClean="0"/>
                        <a:t>명</a:t>
                      </a:r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파워포인트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13:30~15:30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 smtClean="0"/>
                        <a:t>30</a:t>
                      </a:r>
                      <a:r>
                        <a:rPr lang="ko-KR" altLang="en-US" sz="1700" b="1" dirty="0" smtClean="0"/>
                        <a:t>명</a:t>
                      </a:r>
                    </a:p>
                  </a:txBody>
                  <a:tcPr anchor="ctr"/>
                </a:tc>
              </a:tr>
              <a:tr h="3137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/>
                        <a:t>컴퓨터 </a:t>
                      </a:r>
                      <a:r>
                        <a:rPr lang="ko-KR" altLang="en-US" sz="1700" b="1" dirty="0" err="1" smtClean="0"/>
                        <a:t>왕기초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16:00~18:00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 smtClean="0"/>
                        <a:t>30</a:t>
                      </a:r>
                      <a:r>
                        <a:rPr lang="ko-KR" altLang="en-US" sz="1700" b="1" dirty="0" smtClean="0"/>
                        <a:t>명</a:t>
                      </a:r>
                    </a:p>
                  </a:txBody>
                  <a:tcPr anchor="ctr"/>
                </a:tc>
              </a:tr>
              <a:tr h="3257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/>
                        <a:t>자격증반</a:t>
                      </a:r>
                      <a:r>
                        <a:rPr lang="en-US" altLang="ko-KR" sz="1700" b="1" dirty="0" smtClean="0"/>
                        <a:t>(ITQ </a:t>
                      </a:r>
                      <a:r>
                        <a:rPr lang="ko-KR" altLang="en-US" sz="1700" b="1" dirty="0" smtClean="0"/>
                        <a:t>한글</a:t>
                      </a:r>
                      <a:r>
                        <a:rPr lang="en-US" altLang="ko-KR" sz="1700" b="1" dirty="0" smtClean="0"/>
                        <a:t>)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dirty="0" smtClean="0"/>
                        <a:t>19:00~21:00</a:t>
                      </a:r>
                      <a:endParaRPr lang="ko-KR" altLang="en-US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 smtClean="0"/>
                        <a:t>30</a:t>
                      </a:r>
                      <a:r>
                        <a:rPr lang="ko-KR" altLang="en-US" sz="1700" b="1" dirty="0" smtClean="0"/>
                        <a:t>명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4/4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주민정보화교육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전화접수 및 인터넷접수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72512</TotalTime>
  <Words>842</Words>
  <Application>Microsoft Office PowerPoint</Application>
  <PresentationFormat>화면 슬라이드 쇼(4:3)</PresentationFormat>
  <Paragraphs>177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11463</cp:revision>
  <dcterms:modified xsi:type="dcterms:W3CDTF">2018-09-01T05:21:11Z</dcterms:modified>
</cp:coreProperties>
</file>