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9"/>
  </p:notesMasterIdLst>
  <p:handoutMasterIdLst>
    <p:handoutMasterId r:id="rId10"/>
  </p:handoutMasterIdLst>
  <p:sldIdLst>
    <p:sldId id="5879" r:id="rId2"/>
    <p:sldId id="5927" r:id="rId3"/>
    <p:sldId id="5931" r:id="rId4"/>
    <p:sldId id="5930" r:id="rId5"/>
    <p:sldId id="5925" r:id="rId6"/>
    <p:sldId id="5924" r:id="rId7"/>
    <p:sldId id="5926" r:id="rId8"/>
  </p:sldIdLst>
  <p:sldSz cx="9144000" cy="6858000" type="screen4x3"/>
  <p:notesSz cx="9939338" cy="6805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B036"/>
    <a:srgbClr val="D0D8E8"/>
    <a:srgbClr val="05AB0D"/>
    <a:srgbClr val="0000CC"/>
    <a:srgbClr val="0000FF"/>
    <a:srgbClr val="FFFF00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79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0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6474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6474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0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57" y="3232693"/>
            <a:ext cx="7291629" cy="3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6474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6474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598" y="6466474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598" y="6466474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3232693"/>
            <a:ext cx="7945442" cy="3062037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2018-09-01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2018-09-01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2018-09-01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2018-09-01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2018-09-01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2018-09-01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2018-09-01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2018-09-01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2018-09-01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2018-09-01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2018-09-01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-108520" y="0"/>
            <a:ext cx="925252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0" y="116632"/>
          <a:ext cx="310859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8594"/>
              </a:tblGrid>
              <a:tr h="4624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행 정 과</a:t>
                      </a:r>
                      <a:endParaRPr lang="ko-KR" altLang="en-US" sz="3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04664"/>
            <a:ext cx="914400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2018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공무원 민간위탁교육 실시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9. 5. ~ 9. 7. (1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기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/ 9. 10.~ 9. 12. (2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기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/ 9. 17.~ 9 .19. (3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기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전남 보성군 일원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다비치콘도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직원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570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특강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및 직원 격려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만찬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420888"/>
            <a:ext cx="914400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20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영동군↔전국공무원노동조합영동군지부 예비교섭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17:30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단체교섭 경과보고 및 교섭절차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방법 협의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인사말씀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간담회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869160"/>
            <a:ext cx="9144000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자매도시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서울 서대문구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 상생교류 추진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9.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금강모치마을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다슬기 잡기 및 고구마 수확체험 등</a:t>
            </a:r>
            <a:endParaRPr lang="en-US" altLang="ko-KR" sz="22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 및 사회단체 행사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2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79512" y="836717"/>
          <a:ext cx="8640960" cy="5799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1800200"/>
                <a:gridCol w="1872208"/>
                <a:gridCol w="1008112"/>
                <a:gridCol w="1296144"/>
              </a:tblGrid>
              <a:tr h="4320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행 사 명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일    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장    소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인    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비    고</a:t>
                      </a:r>
                      <a:endParaRPr lang="ko-KR" altLang="en-US" dirty="0"/>
                    </a:p>
                  </a:txBody>
                  <a:tcPr/>
                </a:tc>
              </a:tr>
              <a:tr h="6840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spc="0" dirty="0" smtClean="0">
                          <a:latin typeface="+mn-lt"/>
                        </a:rPr>
                        <a:t>충청북도 이통장 임원</a:t>
                      </a:r>
                      <a:endParaRPr lang="en-US" altLang="ko-KR" sz="1600" b="1" spc="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600" b="1" spc="0" dirty="0" smtClean="0">
                          <a:latin typeface="+mn-lt"/>
                        </a:rPr>
                        <a:t> 워크숍 </a:t>
                      </a:r>
                      <a:endParaRPr lang="ko-KR" altLang="en-US" sz="1600" b="1" spc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spc="-100" smtClean="0">
                          <a:latin typeface="+mn-lt"/>
                        </a:rPr>
                        <a:t>9. 4</a:t>
                      </a:r>
                      <a:r>
                        <a:rPr lang="en-US" altLang="ko-KR" sz="1600" b="1" spc="-100" dirty="0" smtClean="0">
                          <a:latin typeface="+mn-lt"/>
                        </a:rPr>
                        <a:t>.(</a:t>
                      </a:r>
                      <a:r>
                        <a:rPr lang="ko-KR" altLang="en-US" sz="1600" b="1" spc="-100" dirty="0" smtClean="0">
                          <a:latin typeface="+mn-lt"/>
                        </a:rPr>
                        <a:t>화</a:t>
                      </a:r>
                      <a:r>
                        <a:rPr lang="en-US" altLang="ko-KR" sz="1600" b="1" spc="-100" dirty="0" smtClean="0">
                          <a:latin typeface="+mn-lt"/>
                        </a:rPr>
                        <a:t>)</a:t>
                      </a:r>
                      <a:r>
                        <a:rPr lang="en-US" altLang="ko-KR" sz="1600" b="1" spc="-100" baseline="0" dirty="0" smtClean="0">
                          <a:latin typeface="+mn-lt"/>
                        </a:rPr>
                        <a:t> </a:t>
                      </a:r>
                      <a:r>
                        <a:rPr lang="en-US" altLang="ko-KR" sz="1600" b="1" spc="-100" baseline="0" smtClean="0">
                          <a:latin typeface="+mn-lt"/>
                        </a:rPr>
                        <a:t>~ 5</a:t>
                      </a:r>
                      <a:r>
                        <a:rPr lang="en-US" altLang="ko-KR" sz="1600" b="1" spc="-100" baseline="0" dirty="0" smtClean="0">
                          <a:latin typeface="+mn-lt"/>
                        </a:rPr>
                        <a:t>.(</a:t>
                      </a:r>
                      <a:r>
                        <a:rPr lang="ko-KR" altLang="en-US" sz="1600" b="1" spc="-100" baseline="0" dirty="0" smtClean="0">
                          <a:latin typeface="+mn-lt"/>
                        </a:rPr>
                        <a:t>수</a:t>
                      </a:r>
                      <a:r>
                        <a:rPr lang="en-US" altLang="ko-KR" sz="1600" b="1" spc="-100" baseline="0" dirty="0" smtClean="0">
                          <a:latin typeface="+mn-lt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spc="-100" baseline="0" dirty="0" err="1" smtClean="0">
                          <a:latin typeface="+mn-lt"/>
                        </a:rPr>
                        <a:t>증평군</a:t>
                      </a:r>
                      <a:endParaRPr lang="en-US" altLang="ko-KR" sz="1600" b="1" spc="-100" baseline="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200" b="1" spc="-160" baseline="0" dirty="0" smtClean="0">
                          <a:latin typeface="+mn-lt"/>
                        </a:rPr>
                        <a:t>출발 </a:t>
                      </a:r>
                      <a:r>
                        <a:rPr lang="en-US" altLang="ko-KR" sz="1200" b="1" spc="-160" baseline="0" dirty="0" smtClean="0">
                          <a:latin typeface="+mn-lt"/>
                        </a:rPr>
                        <a:t>:  09:40 / </a:t>
                      </a:r>
                      <a:r>
                        <a:rPr lang="ko-KR" altLang="en-US" sz="1100" b="1" spc="-160" baseline="0" dirty="0" err="1" smtClean="0">
                          <a:latin typeface="+mn-lt"/>
                        </a:rPr>
                        <a:t>힐링타운</a:t>
                      </a:r>
                      <a:r>
                        <a:rPr lang="ko-KR" altLang="en-US" sz="1100" b="1" spc="-160" baseline="0" dirty="0" smtClean="0">
                          <a:latin typeface="+mn-lt"/>
                        </a:rPr>
                        <a:t> 주차장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n-lt"/>
                        </a:rPr>
                        <a:t>22</a:t>
                      </a:r>
                      <a:r>
                        <a:rPr lang="ko-KR" altLang="en-US" sz="1600" b="1" dirty="0" smtClean="0">
                          <a:latin typeface="+mn-lt"/>
                        </a:rPr>
                        <a:t>여명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dirty="0" smtClean="0">
                          <a:latin typeface="+mn-lt"/>
                        </a:rPr>
                        <a:t>회장 손석주</a:t>
                      </a:r>
                      <a:endParaRPr lang="ko-KR" altLang="en-US" sz="1600" b="1" i="0" dirty="0">
                        <a:latin typeface="+mn-lt"/>
                      </a:endParaRPr>
                    </a:p>
                  </a:txBody>
                  <a:tcPr anchor="ctr"/>
                </a:tc>
              </a:tr>
              <a:tr h="6840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spc="0" dirty="0" smtClean="0">
                          <a:latin typeface="+mn-lt"/>
                        </a:rPr>
                        <a:t>민족통일협의회</a:t>
                      </a:r>
                      <a:endParaRPr lang="en-US" altLang="ko-KR" sz="1600" b="1" spc="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600" b="1" spc="0" dirty="0" smtClean="0">
                          <a:latin typeface="+mn-lt"/>
                        </a:rPr>
                        <a:t>전국대회 참석</a:t>
                      </a:r>
                      <a:endParaRPr lang="ko-KR" altLang="en-US" sz="1600" b="1" spc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n-lt"/>
                        </a:rPr>
                        <a:t>9. 12.(</a:t>
                      </a:r>
                      <a:r>
                        <a:rPr lang="ko-KR" altLang="en-US" sz="1600" b="1" dirty="0" smtClean="0">
                          <a:latin typeface="+mn-lt"/>
                        </a:rPr>
                        <a:t>수</a:t>
                      </a:r>
                      <a:r>
                        <a:rPr lang="en-US" altLang="ko-KR" sz="1600" b="1" dirty="0" smtClean="0">
                          <a:latin typeface="+mn-lt"/>
                        </a:rPr>
                        <a:t>)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spc="-100" baseline="0" dirty="0" smtClean="0">
                          <a:latin typeface="+mn-lt"/>
                        </a:rPr>
                        <a:t>대구 육상진흥센터</a:t>
                      </a:r>
                      <a:endParaRPr lang="ko-KR" altLang="en-US" sz="1600" b="1" spc="-100" baseline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n-lt"/>
                        </a:rPr>
                        <a:t>40</a:t>
                      </a:r>
                      <a:r>
                        <a:rPr lang="ko-KR" altLang="en-US" sz="1600" b="1" dirty="0" smtClean="0">
                          <a:latin typeface="+mn-lt"/>
                        </a:rPr>
                        <a:t>여명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dirty="0" smtClean="0">
                          <a:latin typeface="+mn-lt"/>
                        </a:rPr>
                        <a:t>회장 정영철</a:t>
                      </a:r>
                      <a:endParaRPr lang="ko-KR" altLang="en-US" sz="1600" b="1" i="0" dirty="0">
                        <a:latin typeface="+mn-lt"/>
                      </a:endParaRPr>
                    </a:p>
                  </a:txBody>
                  <a:tcPr anchor="ctr"/>
                </a:tc>
              </a:tr>
              <a:tr h="6840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spc="0" dirty="0" err="1" smtClean="0">
                          <a:latin typeface="+mn-lt"/>
                        </a:rPr>
                        <a:t>민주평통영동군협의회</a:t>
                      </a:r>
                      <a:r>
                        <a:rPr lang="ko-KR" altLang="en-US" sz="1600" b="1" spc="0" dirty="0" smtClean="0">
                          <a:latin typeface="+mn-lt"/>
                        </a:rPr>
                        <a:t> </a:t>
                      </a:r>
                      <a:endParaRPr lang="en-US" altLang="ko-KR" sz="1600" b="1" spc="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en-US" altLang="ko-KR" sz="1600" b="1" spc="0" dirty="0" smtClean="0">
                          <a:latin typeface="+mn-lt"/>
                        </a:rPr>
                        <a:t>3/4</a:t>
                      </a:r>
                      <a:r>
                        <a:rPr lang="ko-KR" altLang="en-US" sz="1600" b="1" spc="0" dirty="0" smtClean="0">
                          <a:latin typeface="+mn-lt"/>
                        </a:rPr>
                        <a:t>분기 정기회의 </a:t>
                      </a:r>
                      <a:endParaRPr lang="ko-KR" altLang="en-US" sz="1600" b="1" spc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latin typeface="+mn-lt"/>
                        </a:rPr>
                        <a:t>9. 12.(</a:t>
                      </a:r>
                      <a:r>
                        <a:rPr lang="ko-KR" altLang="en-US" sz="1600" b="1" dirty="0" smtClean="0">
                          <a:latin typeface="+mn-lt"/>
                        </a:rPr>
                        <a:t>수</a:t>
                      </a:r>
                      <a:r>
                        <a:rPr lang="en-US" altLang="ko-KR" sz="1600" b="1" dirty="0" smtClean="0">
                          <a:latin typeface="+mn-lt"/>
                        </a:rPr>
                        <a:t>) 11:00</a:t>
                      </a:r>
                      <a:endParaRPr lang="ko-KR" altLang="en-US" sz="1600" b="1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+mn-lt"/>
                        </a:rPr>
                        <a:t>군청 상황실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n-lt"/>
                        </a:rPr>
                        <a:t>20</a:t>
                      </a:r>
                      <a:r>
                        <a:rPr lang="ko-KR" altLang="en-US" sz="1600" b="1" dirty="0" smtClean="0">
                          <a:latin typeface="+mn-lt"/>
                        </a:rPr>
                        <a:t>여명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smtClean="0">
                          <a:latin typeface="+mn-lt"/>
                        </a:rPr>
                        <a:t>회장 장인학</a:t>
                      </a:r>
                      <a:endParaRPr lang="ko-KR" altLang="en-US" sz="1600" b="1" i="0" dirty="0">
                        <a:latin typeface="+mn-lt"/>
                      </a:endParaRPr>
                    </a:p>
                  </a:txBody>
                  <a:tcPr anchor="ctr"/>
                </a:tc>
              </a:tr>
              <a:tr h="39604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spc="0" dirty="0" smtClean="0">
                          <a:latin typeface="+mn-lt"/>
                        </a:rPr>
                        <a:t>주민자치협의회 </a:t>
                      </a:r>
                      <a:endParaRPr lang="en-US" altLang="ko-KR" sz="1600" b="1" spc="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600" b="1" spc="0" dirty="0" smtClean="0">
                          <a:latin typeface="+mn-lt"/>
                        </a:rPr>
                        <a:t>정례회의</a:t>
                      </a:r>
                      <a:endParaRPr lang="ko-KR" altLang="en-US" sz="1600" b="1" spc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n-lt"/>
                        </a:rPr>
                        <a:t>9. 12.(</a:t>
                      </a:r>
                      <a:r>
                        <a:rPr lang="ko-KR" altLang="en-US" sz="1600" b="1" dirty="0" smtClean="0">
                          <a:latin typeface="+mn-lt"/>
                        </a:rPr>
                        <a:t>수</a:t>
                      </a:r>
                      <a:r>
                        <a:rPr lang="en-US" altLang="ko-KR" sz="1600" b="1" dirty="0" smtClean="0">
                          <a:latin typeface="+mn-lt"/>
                        </a:rPr>
                        <a:t>) 17:00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+mn-lt"/>
                        </a:rPr>
                        <a:t>군청 상황실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n-lt"/>
                        </a:rPr>
                        <a:t>11</a:t>
                      </a:r>
                      <a:r>
                        <a:rPr lang="ko-KR" altLang="en-US" sz="1600" b="1" dirty="0" smtClean="0">
                          <a:latin typeface="+mn-lt"/>
                        </a:rPr>
                        <a:t>명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dirty="0" smtClean="0">
                          <a:latin typeface="+mn-lt"/>
                        </a:rPr>
                        <a:t>회장 최  영</a:t>
                      </a:r>
                      <a:endParaRPr lang="ko-KR" altLang="en-US" sz="1600" b="1" i="0" dirty="0">
                        <a:latin typeface="+mn-lt"/>
                      </a:endParaRPr>
                    </a:p>
                  </a:txBody>
                  <a:tcPr anchor="ctr"/>
                </a:tc>
              </a:tr>
              <a:tr h="6840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spc="0" dirty="0" err="1" smtClean="0">
                          <a:latin typeface="+mn-lt"/>
                        </a:rPr>
                        <a:t>바르게살기</a:t>
                      </a:r>
                      <a:r>
                        <a:rPr lang="ko-KR" altLang="en-US" sz="1600" b="1" spc="0" dirty="0" smtClean="0">
                          <a:latin typeface="+mn-lt"/>
                        </a:rPr>
                        <a:t> 영동군협의회 </a:t>
                      </a:r>
                      <a:r>
                        <a:rPr lang="en-US" altLang="ko-KR" sz="1600" b="1" spc="-150" dirty="0" smtClean="0">
                          <a:latin typeface="+mn-lt"/>
                        </a:rPr>
                        <a:t>3/4</a:t>
                      </a:r>
                      <a:r>
                        <a:rPr lang="ko-KR" altLang="en-US" sz="1600" b="1" spc="-150" dirty="0" smtClean="0">
                          <a:latin typeface="+mn-lt"/>
                        </a:rPr>
                        <a:t>분기 이사회 </a:t>
                      </a:r>
                      <a:r>
                        <a:rPr lang="ko-KR" altLang="en-US" sz="1600" b="1" spc="-150" baseline="0" dirty="0" smtClean="0">
                          <a:latin typeface="+mn-lt"/>
                        </a:rPr>
                        <a:t>전국대회</a:t>
                      </a:r>
                      <a:r>
                        <a:rPr lang="ko-KR" altLang="en-US" sz="1600" b="1" spc="-150" dirty="0" smtClean="0">
                          <a:latin typeface="+mn-lt"/>
                        </a:rPr>
                        <a:t> 참석</a:t>
                      </a:r>
                      <a:endParaRPr lang="ko-KR" altLang="en-US" sz="1600" b="1" spc="-1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n-lt"/>
                        </a:rPr>
                        <a:t>9. 13.(</a:t>
                      </a:r>
                      <a:r>
                        <a:rPr lang="ko-KR" altLang="en-US" sz="1600" b="1" dirty="0" smtClean="0">
                          <a:latin typeface="+mn-lt"/>
                        </a:rPr>
                        <a:t>목</a:t>
                      </a:r>
                      <a:r>
                        <a:rPr lang="en-US" altLang="ko-KR" sz="1600" b="1" dirty="0" smtClean="0">
                          <a:latin typeface="+mn-lt"/>
                        </a:rPr>
                        <a:t>)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+mn-lt"/>
                        </a:rPr>
                        <a:t>군청 소회의실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n-lt"/>
                        </a:rPr>
                        <a:t>40</a:t>
                      </a:r>
                      <a:r>
                        <a:rPr lang="ko-KR" altLang="en-US" sz="1600" b="1" dirty="0" smtClean="0">
                          <a:latin typeface="+mn-lt"/>
                        </a:rPr>
                        <a:t>여명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i="0" dirty="0" smtClean="0">
                          <a:latin typeface="+mn-lt"/>
                        </a:rPr>
                        <a:t>-</a:t>
                      </a:r>
                      <a:endParaRPr lang="ko-KR" altLang="en-US" sz="1600" b="1" i="0" dirty="0">
                        <a:latin typeface="+mn-lt"/>
                      </a:endParaRPr>
                    </a:p>
                  </a:txBody>
                  <a:tcPr anchor="ctr"/>
                </a:tc>
              </a:tr>
              <a:tr h="6840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spc="0" baseline="0" dirty="0" smtClean="0">
                          <a:latin typeface="+mn-lt"/>
                        </a:rPr>
                        <a:t> 추석명절 사랑의 </a:t>
                      </a:r>
                      <a:endParaRPr lang="en-US" altLang="ko-KR" sz="1600" b="1" spc="0" baseline="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600" b="1" spc="0" baseline="0" dirty="0" smtClean="0">
                          <a:latin typeface="+mn-lt"/>
                        </a:rPr>
                        <a:t>떡 나누기 행사</a:t>
                      </a:r>
                      <a:endParaRPr lang="ko-KR" altLang="en-US" sz="1600" b="1" spc="0" baseline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spc="-100" baseline="0" dirty="0" smtClean="0">
                          <a:latin typeface="+mn-lt"/>
                        </a:rPr>
                        <a:t>9. 18.(</a:t>
                      </a:r>
                      <a:r>
                        <a:rPr lang="ko-KR" altLang="en-US" sz="1600" b="1" spc="-100" baseline="0" dirty="0" smtClean="0">
                          <a:latin typeface="+mn-lt"/>
                        </a:rPr>
                        <a:t>화</a:t>
                      </a:r>
                      <a:r>
                        <a:rPr lang="en-US" altLang="ko-KR" sz="1600" b="1" spc="-100" baseline="0" dirty="0" smtClean="0">
                          <a:latin typeface="+mn-lt"/>
                        </a:rPr>
                        <a:t>) ~ 19.(</a:t>
                      </a:r>
                      <a:r>
                        <a:rPr lang="ko-KR" altLang="en-US" sz="1600" b="1" spc="-100" baseline="0" dirty="0" smtClean="0">
                          <a:latin typeface="+mn-lt"/>
                        </a:rPr>
                        <a:t>수</a:t>
                      </a:r>
                      <a:r>
                        <a:rPr lang="en-US" altLang="ko-KR" sz="1600" b="1" spc="-100" baseline="0" dirty="0" smtClean="0">
                          <a:latin typeface="+mn-lt"/>
                        </a:rPr>
                        <a:t>)</a:t>
                      </a:r>
                      <a:endParaRPr lang="ko-KR" altLang="en-US" sz="1600" b="1" spc="-100" baseline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spc="-100" baseline="0" dirty="0" smtClean="0">
                          <a:latin typeface="+mn-lt"/>
                        </a:rPr>
                        <a:t>여성회관 지하식당</a:t>
                      </a:r>
                      <a:endParaRPr lang="ko-KR" altLang="en-US" sz="1600" b="1" spc="-100" baseline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n-lt"/>
                        </a:rPr>
                        <a:t>200</a:t>
                      </a:r>
                      <a:r>
                        <a:rPr lang="ko-KR" altLang="en-US" sz="1600" b="1" dirty="0" smtClean="0">
                          <a:latin typeface="+mn-lt"/>
                        </a:rPr>
                        <a:t>여명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i="0" dirty="0" smtClean="0">
                          <a:latin typeface="+mn-lt"/>
                        </a:rPr>
                        <a:t>-</a:t>
                      </a:r>
                      <a:endParaRPr lang="ko-KR" altLang="en-US" sz="1600" b="1" i="0" dirty="0">
                        <a:latin typeface="+mn-lt"/>
                      </a:endParaRPr>
                    </a:p>
                  </a:txBody>
                  <a:tcPr anchor="ctr"/>
                </a:tc>
              </a:tr>
              <a:tr h="6840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spc="0" dirty="0" err="1" smtClean="0">
                          <a:latin typeface="+mn-lt"/>
                        </a:rPr>
                        <a:t>바르게살기운동</a:t>
                      </a:r>
                      <a:endParaRPr lang="en-US" altLang="ko-KR" sz="1600" b="1" spc="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600" b="1" spc="0" dirty="0" smtClean="0">
                          <a:latin typeface="+mn-lt"/>
                        </a:rPr>
                        <a:t>전국대회 참석</a:t>
                      </a:r>
                      <a:endParaRPr lang="ko-KR" altLang="en-US" sz="1600" b="1" spc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n-lt"/>
                        </a:rPr>
                        <a:t>9. 19.(</a:t>
                      </a:r>
                      <a:r>
                        <a:rPr lang="ko-KR" altLang="en-US" sz="1600" b="1" dirty="0" smtClean="0">
                          <a:latin typeface="+mn-lt"/>
                        </a:rPr>
                        <a:t>수</a:t>
                      </a:r>
                      <a:r>
                        <a:rPr lang="en-US" altLang="ko-KR" sz="1600" b="1" dirty="0" smtClean="0">
                          <a:latin typeface="+mn-lt"/>
                        </a:rPr>
                        <a:t>)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+mn-lt"/>
                        </a:rPr>
                        <a:t>청주 실내체육관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n-lt"/>
                        </a:rPr>
                        <a:t>40</a:t>
                      </a:r>
                      <a:r>
                        <a:rPr lang="ko-KR" altLang="en-US" sz="1600" b="1" dirty="0" smtClean="0">
                          <a:latin typeface="+mn-lt"/>
                        </a:rPr>
                        <a:t>여명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n-lt"/>
                        </a:rPr>
                        <a:t>-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</a:tr>
              <a:tr h="6840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spc="0" dirty="0" err="1" smtClean="0">
                          <a:latin typeface="+mn-lt"/>
                        </a:rPr>
                        <a:t>바르게살기</a:t>
                      </a:r>
                      <a:r>
                        <a:rPr lang="ko-KR" altLang="en-US" sz="1600" b="1" spc="0" dirty="0" smtClean="0">
                          <a:latin typeface="+mn-lt"/>
                        </a:rPr>
                        <a:t> 영동군협의회 추석 귀성객 맞이 차 봉사</a:t>
                      </a:r>
                      <a:endParaRPr lang="ko-KR" altLang="en-US" sz="1600" b="1" spc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n-lt"/>
                        </a:rPr>
                        <a:t>9. 21.(</a:t>
                      </a:r>
                      <a:r>
                        <a:rPr lang="ko-KR" altLang="en-US" sz="1600" b="1" dirty="0" smtClean="0">
                          <a:latin typeface="+mn-lt"/>
                        </a:rPr>
                        <a:t>금</a:t>
                      </a:r>
                      <a:r>
                        <a:rPr lang="en-US" altLang="ko-KR" sz="1600" b="1" dirty="0" smtClean="0">
                          <a:latin typeface="+mn-lt"/>
                        </a:rPr>
                        <a:t>)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>
                          <a:latin typeface="+mn-lt"/>
                        </a:rPr>
                        <a:t>영동역</a:t>
                      </a:r>
                      <a:r>
                        <a:rPr lang="ko-KR" altLang="en-US" sz="1600" b="1" dirty="0" smtClean="0">
                          <a:latin typeface="+mn-lt"/>
                        </a:rPr>
                        <a:t> 대합실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n-lt"/>
                        </a:rPr>
                        <a:t>10</a:t>
                      </a:r>
                      <a:r>
                        <a:rPr lang="ko-KR" altLang="en-US" sz="1600" b="1" dirty="0" smtClean="0">
                          <a:latin typeface="+mn-lt"/>
                        </a:rPr>
                        <a:t>여명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+mn-lt"/>
                        </a:rPr>
                        <a:t>회장</a:t>
                      </a:r>
                      <a:r>
                        <a:rPr lang="en-US" altLang="ko-KR" sz="1600" b="1" dirty="0" smtClean="0">
                          <a:latin typeface="+mn-lt"/>
                        </a:rPr>
                        <a:t> </a:t>
                      </a:r>
                      <a:r>
                        <a:rPr lang="ko-KR" altLang="en-US" sz="1600" b="1" dirty="0" smtClean="0">
                          <a:latin typeface="+mn-lt"/>
                        </a:rPr>
                        <a:t>최도섭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214282" y="1000108"/>
          <a:ext cx="8606190" cy="5525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1041"/>
                <a:gridCol w="2250693"/>
                <a:gridCol w="1584176"/>
                <a:gridCol w="2520280"/>
              </a:tblGrid>
              <a:tr h="49603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일   시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장</a:t>
                      </a:r>
                      <a:r>
                        <a:rPr lang="ko-KR" altLang="en-US" dirty="0" smtClean="0"/>
                        <a:t>   </a:t>
                      </a:r>
                      <a:r>
                        <a:rPr lang="ko-KR" altLang="en-US" b="1" dirty="0" smtClean="0"/>
                        <a:t>소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대 상 자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내   용</a:t>
                      </a:r>
                      <a:endParaRPr lang="ko-KR" altLang="en-US" b="1" dirty="0"/>
                    </a:p>
                  </a:txBody>
                  <a:tcPr/>
                </a:tc>
              </a:tr>
              <a:tr h="5029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+mn-lt"/>
                        </a:rPr>
                        <a:t>9. 4.(</a:t>
                      </a:r>
                      <a:r>
                        <a:rPr lang="ko-KR" altLang="en-US" sz="1800" b="1" dirty="0" smtClean="0">
                          <a:latin typeface="+mn-lt"/>
                        </a:rPr>
                        <a:t>화</a:t>
                      </a:r>
                      <a:r>
                        <a:rPr lang="en-US" altLang="ko-KR" sz="1800" b="1" dirty="0" smtClean="0">
                          <a:latin typeface="+mn-lt"/>
                        </a:rPr>
                        <a:t>)</a:t>
                      </a:r>
                      <a:r>
                        <a:rPr lang="en-US" altLang="ko-KR" sz="1800" b="1" baseline="0" dirty="0" smtClean="0">
                          <a:latin typeface="+mn-lt"/>
                        </a:rPr>
                        <a:t> 10:00</a:t>
                      </a:r>
                      <a:endParaRPr lang="ko-KR" altLang="en-US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>
                          <a:latin typeface="+mn-lt"/>
                        </a:rPr>
                        <a:t>양강면</a:t>
                      </a:r>
                      <a:r>
                        <a:rPr lang="ko-KR" altLang="en-US" sz="1800" b="1" dirty="0" smtClean="0">
                          <a:latin typeface="+mn-lt"/>
                        </a:rPr>
                        <a:t> 신기리</a:t>
                      </a:r>
                      <a:endParaRPr lang="ko-KR" altLang="en-US" sz="1800" b="1" dirty="0">
                        <a:latin typeface="+mn-lt"/>
                      </a:endParaRPr>
                    </a:p>
                  </a:txBody>
                  <a:tcPr anchor="ctr"/>
                </a:tc>
                <a:tc rowSpan="10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latin typeface="+mn-lt"/>
                        </a:rPr>
                        <a:t>10</a:t>
                      </a:r>
                      <a:r>
                        <a:rPr lang="ko-KR" altLang="en-US" sz="1800" b="1" baseline="0" dirty="0" smtClean="0">
                          <a:latin typeface="+mn-lt"/>
                        </a:rPr>
                        <a:t> 가구 정도</a:t>
                      </a:r>
                      <a:endParaRPr lang="ko-KR" altLang="en-US" sz="1800" b="1" dirty="0" smtClean="0">
                        <a:latin typeface="+mn-lt"/>
                      </a:endParaRPr>
                    </a:p>
                  </a:txBody>
                  <a:tcPr anchor="ctr"/>
                </a:tc>
                <a:tc rowSpan="10"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+mn-lt"/>
                        </a:rPr>
                        <a:t>어르신</a:t>
                      </a:r>
                      <a:r>
                        <a:rPr lang="en-US" altLang="ko-KR" sz="1800" b="1" dirty="0" smtClean="0">
                          <a:latin typeface="+mn-lt"/>
                        </a:rPr>
                        <a:t>, </a:t>
                      </a:r>
                      <a:r>
                        <a:rPr lang="ko-KR" altLang="en-US" sz="1800" b="1" dirty="0" smtClean="0">
                          <a:latin typeface="+mn-lt"/>
                        </a:rPr>
                        <a:t>장애인 대상 </a:t>
                      </a:r>
                      <a:endParaRPr lang="en-US" altLang="ko-KR" sz="1800" b="1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800" b="1" dirty="0" smtClean="0">
                          <a:latin typeface="+mn-lt"/>
                        </a:rPr>
                        <a:t>이불빨래 및 대형세탁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29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+mn-lt"/>
                        </a:rPr>
                        <a:t>9. 6.(</a:t>
                      </a:r>
                      <a:r>
                        <a:rPr lang="ko-KR" altLang="en-US" sz="1800" b="1" dirty="0" smtClean="0">
                          <a:latin typeface="+mn-lt"/>
                        </a:rPr>
                        <a:t>목</a:t>
                      </a:r>
                      <a:r>
                        <a:rPr lang="en-US" altLang="ko-KR" sz="1800" b="1" dirty="0" smtClean="0">
                          <a:latin typeface="+mn-lt"/>
                        </a:rPr>
                        <a:t>)</a:t>
                      </a:r>
                      <a:r>
                        <a:rPr lang="en-US" altLang="ko-KR" sz="1800" b="1" baseline="0" dirty="0" smtClean="0">
                          <a:latin typeface="+mn-lt"/>
                        </a:rPr>
                        <a:t> 10:00</a:t>
                      </a:r>
                      <a:endParaRPr lang="ko-KR" altLang="en-US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>
                          <a:latin typeface="+mn-lt"/>
                        </a:rPr>
                        <a:t>양산면</a:t>
                      </a:r>
                      <a:r>
                        <a:rPr lang="ko-KR" altLang="en-US" sz="1800" b="1" dirty="0" smtClean="0">
                          <a:latin typeface="+mn-lt"/>
                        </a:rPr>
                        <a:t> </a:t>
                      </a:r>
                      <a:r>
                        <a:rPr lang="ko-KR" altLang="en-US" sz="1800" b="1" dirty="0" err="1" smtClean="0">
                          <a:latin typeface="+mn-lt"/>
                        </a:rPr>
                        <a:t>송호리</a:t>
                      </a:r>
                      <a:endParaRPr lang="ko-KR" altLang="en-US" sz="1800" b="1" dirty="0"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</a:tr>
              <a:tr h="5029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+mn-lt"/>
                        </a:rPr>
                        <a:t>9. 7.(</a:t>
                      </a:r>
                      <a:r>
                        <a:rPr lang="ko-KR" altLang="en-US" sz="1800" b="1" dirty="0" smtClean="0">
                          <a:latin typeface="+mn-lt"/>
                        </a:rPr>
                        <a:t>금</a:t>
                      </a:r>
                      <a:r>
                        <a:rPr lang="en-US" altLang="ko-KR" sz="1800" b="1" dirty="0" smtClean="0">
                          <a:latin typeface="+mn-lt"/>
                        </a:rPr>
                        <a:t>)</a:t>
                      </a:r>
                      <a:r>
                        <a:rPr lang="en-US" altLang="ko-KR" sz="1800" b="1" baseline="0" dirty="0" smtClean="0">
                          <a:latin typeface="+mn-lt"/>
                        </a:rPr>
                        <a:t> 10:00</a:t>
                      </a:r>
                      <a:endParaRPr lang="ko-KR" altLang="en-US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+mn-lt"/>
                        </a:rPr>
                        <a:t>용화면 </a:t>
                      </a:r>
                      <a:r>
                        <a:rPr lang="ko-KR" altLang="en-US" sz="1800" b="1" dirty="0" err="1" smtClean="0">
                          <a:latin typeface="+mn-lt"/>
                        </a:rPr>
                        <a:t>횡지리</a:t>
                      </a:r>
                      <a:endParaRPr lang="ko-KR" altLang="en-US" sz="1800" b="1" dirty="0"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</a:tr>
              <a:tr h="5029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+mn-lt"/>
                        </a:rPr>
                        <a:t>9. 10.(</a:t>
                      </a:r>
                      <a:r>
                        <a:rPr lang="ko-KR" altLang="en-US" sz="1800" b="1" dirty="0" smtClean="0">
                          <a:latin typeface="+mn-lt"/>
                        </a:rPr>
                        <a:t>월</a:t>
                      </a:r>
                      <a:r>
                        <a:rPr lang="en-US" altLang="ko-KR" sz="1800" b="1" dirty="0" smtClean="0">
                          <a:latin typeface="+mn-lt"/>
                        </a:rPr>
                        <a:t>)</a:t>
                      </a:r>
                      <a:r>
                        <a:rPr lang="en-US" altLang="ko-KR" sz="1800" b="1" baseline="0" dirty="0" smtClean="0">
                          <a:latin typeface="+mn-lt"/>
                        </a:rPr>
                        <a:t> 10:00</a:t>
                      </a:r>
                      <a:endParaRPr lang="ko-KR" altLang="en-US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>
                          <a:latin typeface="+mn-lt"/>
                        </a:rPr>
                        <a:t>학산면</a:t>
                      </a:r>
                      <a:r>
                        <a:rPr lang="ko-KR" altLang="en-US" sz="1800" b="1" dirty="0" smtClean="0">
                          <a:latin typeface="+mn-lt"/>
                        </a:rPr>
                        <a:t> 지내리</a:t>
                      </a:r>
                      <a:endParaRPr lang="ko-KR" altLang="en-US" sz="1800" b="1" dirty="0"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</a:tr>
              <a:tr h="5029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+mn-lt"/>
                        </a:rPr>
                        <a:t>9. 11.(</a:t>
                      </a:r>
                      <a:r>
                        <a:rPr lang="ko-KR" altLang="en-US" sz="1800" b="1" dirty="0" smtClean="0">
                          <a:latin typeface="+mn-lt"/>
                        </a:rPr>
                        <a:t>화</a:t>
                      </a:r>
                      <a:r>
                        <a:rPr lang="en-US" altLang="ko-KR" sz="1800" b="1" dirty="0" smtClean="0">
                          <a:latin typeface="+mn-lt"/>
                        </a:rPr>
                        <a:t>)</a:t>
                      </a:r>
                      <a:r>
                        <a:rPr lang="en-US" altLang="ko-KR" sz="1800" b="1" baseline="0" dirty="0" smtClean="0">
                          <a:latin typeface="+mn-lt"/>
                        </a:rPr>
                        <a:t> 10:00</a:t>
                      </a:r>
                      <a:endParaRPr lang="ko-KR" altLang="en-US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>
                          <a:latin typeface="+mn-lt"/>
                        </a:rPr>
                        <a:t>심천면</a:t>
                      </a:r>
                      <a:r>
                        <a:rPr lang="ko-KR" altLang="en-US" sz="1800" b="1" dirty="0" smtClean="0">
                          <a:latin typeface="+mn-lt"/>
                        </a:rPr>
                        <a:t> 금정</a:t>
                      </a:r>
                      <a:r>
                        <a:rPr lang="en-US" altLang="ko-KR" sz="1800" b="1" dirty="0" smtClean="0">
                          <a:latin typeface="+mn-lt"/>
                        </a:rPr>
                        <a:t>1</a:t>
                      </a:r>
                      <a:r>
                        <a:rPr lang="ko-KR" altLang="en-US" sz="1800" b="1" dirty="0" smtClean="0">
                          <a:latin typeface="+mn-lt"/>
                        </a:rPr>
                        <a:t>리</a:t>
                      </a:r>
                      <a:endParaRPr lang="ko-KR" altLang="en-US" sz="1800" b="1" dirty="0"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</a:tr>
              <a:tr h="5029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+mn-lt"/>
                        </a:rPr>
                        <a:t>9. 13.(</a:t>
                      </a:r>
                      <a:r>
                        <a:rPr lang="ko-KR" altLang="en-US" sz="1800" b="1" dirty="0" smtClean="0">
                          <a:latin typeface="+mn-lt"/>
                        </a:rPr>
                        <a:t>목</a:t>
                      </a:r>
                      <a:r>
                        <a:rPr lang="en-US" altLang="ko-KR" sz="1800" b="1" dirty="0" smtClean="0">
                          <a:latin typeface="+mn-lt"/>
                        </a:rPr>
                        <a:t>)</a:t>
                      </a:r>
                      <a:r>
                        <a:rPr lang="en-US" altLang="ko-KR" sz="1800" b="1" baseline="0" dirty="0" smtClean="0">
                          <a:latin typeface="+mn-lt"/>
                        </a:rPr>
                        <a:t> 10:00</a:t>
                      </a:r>
                      <a:endParaRPr lang="ko-KR" altLang="en-US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>
                          <a:latin typeface="+mn-lt"/>
                        </a:rPr>
                        <a:t>황간면</a:t>
                      </a:r>
                      <a:r>
                        <a:rPr lang="ko-KR" altLang="en-US" sz="1800" b="1" dirty="0" smtClean="0">
                          <a:latin typeface="+mn-lt"/>
                        </a:rPr>
                        <a:t> </a:t>
                      </a:r>
                      <a:r>
                        <a:rPr lang="ko-KR" altLang="en-US" sz="1800" b="1" dirty="0" err="1" smtClean="0">
                          <a:latin typeface="+mn-lt"/>
                        </a:rPr>
                        <a:t>신흥리</a:t>
                      </a:r>
                      <a:endParaRPr lang="ko-KR" altLang="en-US" sz="1800" b="1" dirty="0"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</a:tr>
              <a:tr h="5029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+mn-lt"/>
                        </a:rPr>
                        <a:t>9. 14.(</a:t>
                      </a:r>
                      <a:r>
                        <a:rPr lang="ko-KR" altLang="en-US" sz="1800" b="1" dirty="0" smtClean="0">
                          <a:latin typeface="+mn-lt"/>
                        </a:rPr>
                        <a:t>금</a:t>
                      </a:r>
                      <a:r>
                        <a:rPr lang="en-US" altLang="ko-KR" sz="1800" b="1" dirty="0" smtClean="0">
                          <a:latin typeface="+mn-lt"/>
                        </a:rPr>
                        <a:t>)</a:t>
                      </a:r>
                      <a:r>
                        <a:rPr lang="en-US" altLang="ko-KR" sz="1800" b="1" baseline="0" dirty="0" smtClean="0">
                          <a:latin typeface="+mn-lt"/>
                        </a:rPr>
                        <a:t> 10:00</a:t>
                      </a:r>
                      <a:endParaRPr lang="ko-KR" altLang="en-US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>
                          <a:latin typeface="+mn-lt"/>
                        </a:rPr>
                        <a:t>영동읍</a:t>
                      </a:r>
                      <a:r>
                        <a:rPr lang="ko-KR" altLang="en-US" sz="1800" b="1" dirty="0" smtClean="0">
                          <a:latin typeface="+mn-lt"/>
                        </a:rPr>
                        <a:t> </a:t>
                      </a:r>
                      <a:r>
                        <a:rPr lang="ko-KR" altLang="en-US" sz="1800" b="1" dirty="0" err="1" smtClean="0">
                          <a:latin typeface="+mn-lt"/>
                        </a:rPr>
                        <a:t>동정리</a:t>
                      </a:r>
                      <a:endParaRPr lang="ko-KR" altLang="en-US" sz="1800" b="1" dirty="0"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</a:tr>
              <a:tr h="5029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+mn-lt"/>
                        </a:rPr>
                        <a:t>9. 17.(</a:t>
                      </a:r>
                      <a:r>
                        <a:rPr lang="ko-KR" altLang="en-US" sz="1800" b="1" dirty="0" smtClean="0">
                          <a:latin typeface="+mn-lt"/>
                        </a:rPr>
                        <a:t>월</a:t>
                      </a:r>
                      <a:r>
                        <a:rPr lang="en-US" altLang="ko-KR" sz="1800" b="1" dirty="0" smtClean="0">
                          <a:latin typeface="+mn-lt"/>
                        </a:rPr>
                        <a:t>)</a:t>
                      </a:r>
                      <a:r>
                        <a:rPr lang="en-US" altLang="ko-KR" sz="1800" b="1" baseline="0" dirty="0" smtClean="0">
                          <a:latin typeface="+mn-lt"/>
                        </a:rPr>
                        <a:t> 10:00</a:t>
                      </a:r>
                      <a:endParaRPr lang="ko-KR" altLang="en-US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>
                          <a:latin typeface="+mn-lt"/>
                        </a:rPr>
                        <a:t>용산면</a:t>
                      </a:r>
                      <a:r>
                        <a:rPr lang="ko-KR" altLang="en-US" sz="1800" b="1" dirty="0" smtClean="0">
                          <a:latin typeface="+mn-lt"/>
                        </a:rPr>
                        <a:t> </a:t>
                      </a:r>
                      <a:r>
                        <a:rPr lang="ko-KR" altLang="en-US" sz="1800" b="1" dirty="0" err="1" smtClean="0">
                          <a:latin typeface="+mn-lt"/>
                        </a:rPr>
                        <a:t>율리</a:t>
                      </a:r>
                      <a:endParaRPr lang="ko-KR" altLang="en-US" sz="1800" b="1" dirty="0"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</a:tr>
              <a:tr h="5029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+mn-lt"/>
                        </a:rPr>
                        <a:t>9. 20.(</a:t>
                      </a:r>
                      <a:r>
                        <a:rPr lang="ko-KR" altLang="en-US" sz="1800" b="1" dirty="0" smtClean="0">
                          <a:latin typeface="+mn-lt"/>
                        </a:rPr>
                        <a:t>목</a:t>
                      </a:r>
                      <a:r>
                        <a:rPr lang="en-US" altLang="ko-KR" sz="1800" b="1" dirty="0" smtClean="0">
                          <a:latin typeface="+mn-lt"/>
                        </a:rPr>
                        <a:t>)</a:t>
                      </a:r>
                      <a:r>
                        <a:rPr lang="en-US" altLang="ko-KR" sz="1800" b="1" baseline="0" dirty="0" smtClean="0">
                          <a:latin typeface="+mn-lt"/>
                        </a:rPr>
                        <a:t> 10:00</a:t>
                      </a:r>
                      <a:endParaRPr lang="ko-KR" altLang="en-US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>
                          <a:latin typeface="+mn-lt"/>
                        </a:rPr>
                        <a:t>추풍령면</a:t>
                      </a:r>
                      <a:r>
                        <a:rPr lang="ko-KR" altLang="en-US" sz="1800" b="1" dirty="0" smtClean="0">
                          <a:latin typeface="+mn-lt"/>
                        </a:rPr>
                        <a:t> </a:t>
                      </a:r>
                      <a:r>
                        <a:rPr lang="ko-KR" altLang="en-US" sz="1800" b="1" dirty="0" err="1" smtClean="0">
                          <a:latin typeface="+mn-lt"/>
                        </a:rPr>
                        <a:t>지봉리</a:t>
                      </a:r>
                      <a:endParaRPr lang="ko-KR" altLang="en-US" sz="1800" b="1" dirty="0"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</a:tr>
              <a:tr h="5029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+mn-lt"/>
                        </a:rPr>
                        <a:t>9. 21.(</a:t>
                      </a:r>
                      <a:r>
                        <a:rPr lang="ko-KR" altLang="en-US" sz="1800" b="1" dirty="0" smtClean="0">
                          <a:latin typeface="+mn-lt"/>
                        </a:rPr>
                        <a:t>금</a:t>
                      </a:r>
                      <a:r>
                        <a:rPr lang="en-US" altLang="ko-KR" sz="1800" b="1" dirty="0" smtClean="0">
                          <a:latin typeface="+mn-lt"/>
                        </a:rPr>
                        <a:t>)</a:t>
                      </a:r>
                      <a:r>
                        <a:rPr lang="en-US" altLang="ko-KR" sz="1800" b="1" baseline="0" dirty="0" smtClean="0">
                          <a:latin typeface="+mn-lt"/>
                        </a:rPr>
                        <a:t> 10:00</a:t>
                      </a:r>
                      <a:endParaRPr lang="ko-KR" altLang="en-US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>
                          <a:latin typeface="+mn-lt"/>
                        </a:rPr>
                        <a:t>매곡면</a:t>
                      </a:r>
                      <a:r>
                        <a:rPr lang="ko-KR" altLang="en-US" sz="1800" b="1" dirty="0" smtClean="0">
                          <a:latin typeface="+mn-lt"/>
                        </a:rPr>
                        <a:t> </a:t>
                      </a:r>
                      <a:r>
                        <a:rPr lang="ko-KR" altLang="en-US" sz="1800" b="1" dirty="0" err="1" smtClean="0">
                          <a:latin typeface="+mn-lt"/>
                        </a:rPr>
                        <a:t>내동리</a:t>
                      </a:r>
                      <a:endParaRPr lang="ko-KR" altLang="en-US" sz="1800" b="1" dirty="0"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6632"/>
            <a:ext cx="9144000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이동빨래방 봉사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04664"/>
            <a:ext cx="914400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2018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년도 전자정부 정보보호 컨설팅  </a:t>
            </a:r>
            <a:endParaRPr lang="ko-KR" altLang="en-US" sz="2800" b="1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9. 3. 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~ 9. 7. 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정보통신실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한국인터넷진흥원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㈜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이지스아이티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수행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정보보호 현황조사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정보시스템 취약점 진단 및 조치 지원</a:t>
            </a:r>
            <a:endParaRPr lang="en-US" altLang="ko-KR" sz="2400" b="1" dirty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645024"/>
            <a:ext cx="914400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ea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8-7.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정보화마을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충청북도지회 운영협의회  </a:t>
            </a:r>
            <a:endParaRPr lang="ko-KR" altLang="en-US" sz="2800" b="1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9. 11. 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10:00 ~ 17:00 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과일나라테마공원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50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도시군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정보화마을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담당자 및 위원장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프로그램관리자 등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유공자 표창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정보화마을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활성화 토론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시설 견학 등</a:t>
            </a:r>
            <a:endParaRPr lang="en-US" altLang="ko-KR" sz="2400" b="1" dirty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493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1" y="116632"/>
            <a:ext cx="9143999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기타현안업무</a:t>
            </a:r>
            <a:endParaRPr lang="en-US" altLang="ko-KR" sz="700" dirty="0" smtClean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altLang="ko-KR" spc="-2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pc="-200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급승진리더과정</a:t>
            </a:r>
            <a:r>
              <a:rPr lang="ko-KR" altLang="en-US" spc="-2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입교 </a:t>
            </a:r>
            <a:r>
              <a:rPr lang="en-US" altLang="ko-KR" spc="-2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/ 9. 3.(</a:t>
            </a:r>
            <a:r>
              <a:rPr lang="ko-KR" altLang="en-US" spc="-2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pc="-2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 ~ 10. 12.(</a:t>
            </a:r>
            <a:r>
              <a:rPr lang="ko-KR" altLang="en-US" spc="-2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pc="-2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 / 1</a:t>
            </a:r>
            <a:r>
              <a:rPr lang="ko-KR" altLang="en-US" spc="-2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pc="-2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pc="-2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전문위원 박준서</a:t>
            </a:r>
            <a:r>
              <a:rPr lang="en-US" altLang="ko-KR" spc="-2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pc="-200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buClr>
                <a:schemeClr val="tx1"/>
              </a:buClr>
              <a:defRPr/>
            </a:pP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생신상 차려드리기 행사 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/ 9.4.(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), 9.11.(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 12:00 / 50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buClr>
                <a:schemeClr val="tx1"/>
              </a:buClr>
              <a:buNone/>
              <a:defRPr/>
            </a:pP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  /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양산면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명덕리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계룡리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마을회관</a:t>
            </a:r>
            <a:endParaRPr lang="en-US" altLang="ko-KR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defRPr/>
            </a:pP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한마음 이동봉사 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/ 9. 6.(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), 9.13.(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 10:00 / 60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buClr>
                <a:schemeClr val="tx1"/>
              </a:buClr>
              <a:buNone/>
              <a:defRPr/>
            </a:pP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  /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금계리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·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신흥리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이미용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전기침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행복사진담기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defRPr/>
            </a:pPr>
            <a:r>
              <a:rPr lang="ko-KR" altLang="en-US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국민독서경진대회 </a:t>
            </a:r>
            <a:r>
              <a:rPr lang="en-US" altLang="ko-KR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/ 9. 13.(</a:t>
            </a:r>
            <a:r>
              <a:rPr lang="ko-KR" altLang="en-US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새마을 회관 </a:t>
            </a:r>
            <a:r>
              <a:rPr lang="en-US" altLang="ko-KR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층 </a:t>
            </a:r>
            <a:r>
              <a:rPr lang="en-US" altLang="ko-KR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/ 50</a:t>
            </a:r>
            <a:r>
              <a:rPr lang="ko-KR" altLang="en-US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주민정보화교육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 9. 3.(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21.(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120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/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읍사무소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주민정보화교육장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파워포인트 외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과정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지역정보화 연구과제 발표대회 참석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9. 13.(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~14.(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marL="457200" lvl="1" indent="0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/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정보화팀장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외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화성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푸르미르호텔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/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연구과제 특강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 웹진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9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월호 발행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9. 17. 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군정 주요소식 및 관광지 정보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수신동의자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14,013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447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323528" y="1628801"/>
          <a:ext cx="8501122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728192"/>
                <a:gridCol w="3050174"/>
                <a:gridCol w="1702354"/>
                <a:gridCol w="1012290"/>
              </a:tblGrid>
              <a:tr h="32739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구  분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기   간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교 육 명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교육시간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비  고</a:t>
                      </a:r>
                      <a:endParaRPr lang="ko-KR" altLang="en-US" b="1" dirty="0"/>
                    </a:p>
                  </a:txBody>
                  <a:tcPr/>
                </a:tc>
              </a:tr>
              <a:tr h="313753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10</a:t>
                      </a:r>
                      <a:r>
                        <a:rPr lang="ko-KR" altLang="en-US" sz="1800" b="1" dirty="0" smtClean="0"/>
                        <a:t>월</a:t>
                      </a:r>
                      <a:endParaRPr lang="ko-KR" altLang="en-US" sz="1800" b="1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spc="-100" dirty="0" smtClean="0"/>
                        <a:t>10.</a:t>
                      </a:r>
                      <a:r>
                        <a:rPr lang="en-US" altLang="ko-KR" sz="1800" b="1" spc="-100" baseline="0" dirty="0" smtClean="0"/>
                        <a:t> 8. ~ 10. 26.</a:t>
                      </a:r>
                    </a:p>
                    <a:p>
                      <a:pPr algn="ctr" latinLnBrk="1"/>
                      <a:r>
                        <a:rPr lang="en-US" altLang="ko-KR" sz="1800" b="1" spc="-100" baseline="0" dirty="0" smtClean="0"/>
                        <a:t>(</a:t>
                      </a:r>
                      <a:r>
                        <a:rPr lang="ko-KR" altLang="en-US" sz="1800" b="1" spc="-100" baseline="0" dirty="0" smtClean="0"/>
                        <a:t>월</a:t>
                      </a:r>
                      <a:r>
                        <a:rPr lang="en-US" altLang="ko-KR" sz="1800" b="1" spc="-100" baseline="0" dirty="0" smtClean="0"/>
                        <a:t>~</a:t>
                      </a:r>
                      <a:r>
                        <a:rPr lang="ko-KR" altLang="en-US" sz="1800" b="1" spc="-100" baseline="0" dirty="0" smtClean="0"/>
                        <a:t>금</a:t>
                      </a:r>
                      <a:r>
                        <a:rPr lang="en-US" altLang="ko-KR" sz="1800" b="1" spc="-100" baseline="0" dirty="0" smtClean="0"/>
                        <a:t>, 14</a:t>
                      </a:r>
                      <a:r>
                        <a:rPr lang="ko-KR" altLang="en-US" sz="1800" b="1" spc="-100" baseline="0" dirty="0" smtClean="0"/>
                        <a:t>일</a:t>
                      </a:r>
                      <a:r>
                        <a:rPr lang="en-US" altLang="ko-KR" sz="1800" b="1" spc="-100" baseline="0" dirty="0" smtClean="0"/>
                        <a:t>)</a:t>
                      </a:r>
                      <a:endParaRPr lang="ko-KR" altLang="en-US" sz="1800" b="1" spc="-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dirty="0" smtClean="0"/>
                        <a:t>인터넷 활용</a:t>
                      </a:r>
                      <a:endParaRPr lang="ko-KR" alt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1" dirty="0" smtClean="0"/>
                        <a:t>10:00~12:00</a:t>
                      </a:r>
                      <a:endParaRPr lang="ko-KR" alt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1" smtClean="0"/>
                        <a:t>30</a:t>
                      </a:r>
                      <a:r>
                        <a:rPr lang="ko-KR" altLang="en-US" sz="1700" b="1" smtClean="0"/>
                        <a:t>명</a:t>
                      </a:r>
                      <a:endParaRPr lang="ko-KR" altLang="en-US" sz="1700" b="1" dirty="0"/>
                    </a:p>
                  </a:txBody>
                  <a:tcPr anchor="ctr"/>
                </a:tc>
              </a:tr>
              <a:tr h="31375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7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dirty="0" err="1" smtClean="0"/>
                        <a:t>스마트폰</a:t>
                      </a:r>
                      <a:r>
                        <a:rPr lang="ko-KR" altLang="en-US" sz="1700" b="1" dirty="0" smtClean="0"/>
                        <a:t> 사진 </a:t>
                      </a:r>
                      <a:r>
                        <a:rPr lang="en-US" altLang="ko-KR" sz="1700" b="1" dirty="0" smtClean="0"/>
                        <a:t>&amp; </a:t>
                      </a:r>
                      <a:r>
                        <a:rPr lang="ko-KR" altLang="en-US" sz="1700" b="1" dirty="0" smtClean="0"/>
                        <a:t>동영상 편집</a:t>
                      </a:r>
                      <a:endParaRPr lang="ko-KR" alt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1" dirty="0" smtClean="0"/>
                        <a:t>13:30~15:30</a:t>
                      </a:r>
                      <a:endParaRPr lang="ko-KR" alt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b="1" smtClean="0"/>
                        <a:t>30</a:t>
                      </a:r>
                      <a:r>
                        <a:rPr lang="ko-KR" altLang="en-US" sz="1700" b="1" smtClean="0"/>
                        <a:t>명</a:t>
                      </a:r>
                      <a:endParaRPr lang="ko-KR" altLang="en-US" sz="1700" b="1" dirty="0" smtClean="0"/>
                    </a:p>
                  </a:txBody>
                  <a:tcPr anchor="ctr"/>
                </a:tc>
              </a:tr>
              <a:tr h="31375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7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dirty="0" smtClean="0"/>
                        <a:t>한글문서 편집</a:t>
                      </a:r>
                      <a:endParaRPr lang="ko-KR" alt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1" dirty="0" smtClean="0"/>
                        <a:t>16:00~18:00</a:t>
                      </a:r>
                      <a:endParaRPr lang="ko-KR" alt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b="1" smtClean="0"/>
                        <a:t>30</a:t>
                      </a:r>
                      <a:r>
                        <a:rPr lang="ko-KR" altLang="en-US" sz="1700" b="1" smtClean="0"/>
                        <a:t>명</a:t>
                      </a:r>
                      <a:endParaRPr lang="ko-KR" altLang="en-US" sz="1700" b="1" dirty="0" smtClean="0"/>
                    </a:p>
                  </a:txBody>
                  <a:tcPr anchor="ctr"/>
                </a:tc>
              </a:tr>
              <a:tr h="31375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7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dirty="0" smtClean="0"/>
                        <a:t>엑셀 </a:t>
                      </a:r>
                      <a:r>
                        <a:rPr lang="ko-KR" altLang="en-US" sz="1700" b="1" dirty="0" err="1" smtClean="0"/>
                        <a:t>함수반</a:t>
                      </a:r>
                      <a:endParaRPr lang="ko-KR" alt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1" dirty="0" smtClean="0"/>
                        <a:t>19:00~21:00</a:t>
                      </a:r>
                      <a:endParaRPr lang="ko-KR" alt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b="1" smtClean="0"/>
                        <a:t>30</a:t>
                      </a:r>
                      <a:r>
                        <a:rPr lang="ko-KR" altLang="en-US" sz="1700" b="1" smtClean="0"/>
                        <a:t>명</a:t>
                      </a:r>
                      <a:endParaRPr lang="ko-KR" altLang="en-US" sz="1700" b="1" dirty="0" smtClean="0"/>
                    </a:p>
                  </a:txBody>
                  <a:tcPr anchor="ctr"/>
                </a:tc>
              </a:tr>
              <a:tr h="313753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11</a:t>
                      </a:r>
                      <a:r>
                        <a:rPr lang="ko-KR" altLang="en-US" sz="1800" b="1" dirty="0" smtClean="0"/>
                        <a:t>월</a:t>
                      </a:r>
                      <a:endParaRPr lang="ko-KR" altLang="en-US" sz="1800" b="1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spc="-100" baseline="0" dirty="0" smtClean="0"/>
                        <a:t>11. 5. ~ 11. 23.</a:t>
                      </a:r>
                    </a:p>
                    <a:p>
                      <a:pPr algn="ctr" latinLnBrk="1"/>
                      <a:r>
                        <a:rPr lang="en-US" altLang="ko-KR" sz="1800" b="1" spc="-100" baseline="0" dirty="0" smtClean="0"/>
                        <a:t>(</a:t>
                      </a:r>
                      <a:r>
                        <a:rPr lang="ko-KR" altLang="en-US" sz="1800" b="1" spc="-100" baseline="0" dirty="0" smtClean="0"/>
                        <a:t>월</a:t>
                      </a:r>
                      <a:r>
                        <a:rPr lang="en-US" altLang="ko-KR" sz="1800" b="1" spc="-100" baseline="0" dirty="0" smtClean="0"/>
                        <a:t>~</a:t>
                      </a:r>
                      <a:r>
                        <a:rPr lang="ko-KR" altLang="en-US" sz="1800" b="1" spc="-100" baseline="0" dirty="0" smtClean="0"/>
                        <a:t>금</a:t>
                      </a:r>
                      <a:r>
                        <a:rPr lang="en-US" altLang="ko-KR" sz="1800" b="1" spc="-100" baseline="0" dirty="0" smtClean="0"/>
                        <a:t>, 15</a:t>
                      </a:r>
                      <a:r>
                        <a:rPr lang="ko-KR" altLang="en-US" sz="1800" b="1" spc="-100" baseline="0" dirty="0" smtClean="0"/>
                        <a:t>일</a:t>
                      </a:r>
                      <a:r>
                        <a:rPr lang="en-US" altLang="ko-KR" sz="1800" b="1" spc="-100" baseline="0" dirty="0" smtClean="0"/>
                        <a:t>)</a:t>
                      </a:r>
                    </a:p>
                    <a:p>
                      <a:pPr algn="ctr" latinLnBrk="1"/>
                      <a:endParaRPr lang="ko-KR" altLang="en-US" sz="1800" b="1" spc="-1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dirty="0" smtClean="0"/>
                        <a:t>사진 </a:t>
                      </a:r>
                      <a:r>
                        <a:rPr lang="en-US" altLang="ko-KR" sz="1700" b="1" dirty="0" smtClean="0"/>
                        <a:t>&amp; </a:t>
                      </a:r>
                      <a:r>
                        <a:rPr lang="ko-KR" altLang="en-US" sz="1700" b="1" dirty="0" smtClean="0"/>
                        <a:t>동영상편집</a:t>
                      </a:r>
                      <a:endParaRPr lang="ko-KR" alt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1" dirty="0" smtClean="0"/>
                        <a:t>10:00~12:00</a:t>
                      </a:r>
                      <a:endParaRPr lang="ko-KR" alt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b="1" smtClean="0"/>
                        <a:t>30</a:t>
                      </a:r>
                      <a:r>
                        <a:rPr lang="ko-KR" altLang="en-US" sz="1700" b="1" smtClean="0"/>
                        <a:t>명</a:t>
                      </a:r>
                      <a:endParaRPr lang="ko-KR" altLang="en-US" sz="1700" b="1" dirty="0"/>
                    </a:p>
                  </a:txBody>
                  <a:tcPr anchor="ctr"/>
                </a:tc>
              </a:tr>
              <a:tr h="31375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7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dirty="0" err="1" smtClean="0"/>
                        <a:t>블로그</a:t>
                      </a:r>
                      <a:r>
                        <a:rPr lang="ko-KR" altLang="en-US" sz="1700" b="1" dirty="0" smtClean="0"/>
                        <a:t> 만들기</a:t>
                      </a:r>
                      <a:endParaRPr lang="ko-KR" alt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1" dirty="0" smtClean="0"/>
                        <a:t>13:30~15:30</a:t>
                      </a:r>
                      <a:endParaRPr lang="ko-KR" alt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b="1" smtClean="0"/>
                        <a:t>30</a:t>
                      </a:r>
                      <a:r>
                        <a:rPr lang="ko-KR" altLang="en-US" sz="1700" b="1" smtClean="0"/>
                        <a:t>명</a:t>
                      </a:r>
                      <a:endParaRPr lang="ko-KR" altLang="en-US" sz="1700" b="1" dirty="0"/>
                    </a:p>
                  </a:txBody>
                  <a:tcPr anchor="ctr"/>
                </a:tc>
              </a:tr>
              <a:tr h="31375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7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dirty="0" err="1" smtClean="0"/>
                        <a:t>스마트폰</a:t>
                      </a:r>
                      <a:r>
                        <a:rPr lang="ko-KR" altLang="en-US" sz="1700" b="1" dirty="0" smtClean="0"/>
                        <a:t> 기초</a:t>
                      </a:r>
                      <a:endParaRPr lang="ko-KR" alt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1" dirty="0" smtClean="0"/>
                        <a:t>16:00~18:00</a:t>
                      </a:r>
                      <a:endParaRPr lang="ko-KR" alt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b="1" smtClean="0"/>
                        <a:t>30</a:t>
                      </a:r>
                      <a:r>
                        <a:rPr lang="ko-KR" altLang="en-US" sz="1700" b="1" smtClean="0"/>
                        <a:t>명</a:t>
                      </a:r>
                      <a:endParaRPr lang="ko-KR" altLang="en-US" sz="1700" b="1" dirty="0"/>
                    </a:p>
                  </a:txBody>
                  <a:tcPr anchor="ctr"/>
                </a:tc>
              </a:tr>
              <a:tr h="31375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7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dirty="0" err="1" smtClean="0"/>
                        <a:t>자격증반</a:t>
                      </a:r>
                      <a:r>
                        <a:rPr lang="en-US" altLang="ko-KR" sz="1700" b="1" dirty="0" smtClean="0"/>
                        <a:t>(ITQ</a:t>
                      </a:r>
                      <a:r>
                        <a:rPr lang="en-US" altLang="ko-KR" sz="1700" b="1" baseline="0" dirty="0" smtClean="0"/>
                        <a:t> </a:t>
                      </a:r>
                      <a:r>
                        <a:rPr lang="ko-KR" altLang="en-US" sz="1700" b="1" baseline="0" dirty="0" smtClean="0"/>
                        <a:t>파워포인트</a:t>
                      </a:r>
                      <a:r>
                        <a:rPr lang="en-US" altLang="ko-KR" sz="1700" b="1" baseline="0" dirty="0" smtClean="0"/>
                        <a:t>)</a:t>
                      </a:r>
                      <a:endParaRPr lang="ko-KR" alt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1" dirty="0" smtClean="0"/>
                        <a:t>19:00~21:00</a:t>
                      </a:r>
                      <a:endParaRPr lang="ko-KR" alt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b="1" smtClean="0"/>
                        <a:t>30</a:t>
                      </a:r>
                      <a:r>
                        <a:rPr lang="ko-KR" altLang="en-US" sz="1700" b="1" smtClean="0"/>
                        <a:t>명</a:t>
                      </a:r>
                      <a:endParaRPr lang="ko-KR" altLang="en-US" sz="1700" b="1" dirty="0" smtClean="0"/>
                    </a:p>
                  </a:txBody>
                  <a:tcPr anchor="ctr"/>
                </a:tc>
              </a:tr>
              <a:tr h="313753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12</a:t>
                      </a:r>
                      <a:r>
                        <a:rPr lang="ko-KR" altLang="en-US" sz="1800" b="1" dirty="0" smtClean="0"/>
                        <a:t>월</a:t>
                      </a:r>
                      <a:endParaRPr lang="ko-KR" altLang="en-US" sz="1800" b="1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spc="-100" baseline="0" dirty="0" smtClean="0"/>
                        <a:t>12. 3. ~ 12. 21.</a:t>
                      </a:r>
                    </a:p>
                    <a:p>
                      <a:pPr algn="ctr" latinLnBrk="1"/>
                      <a:r>
                        <a:rPr lang="en-US" altLang="ko-KR" sz="1800" b="1" spc="-100" baseline="0" dirty="0" smtClean="0"/>
                        <a:t>(</a:t>
                      </a:r>
                      <a:r>
                        <a:rPr lang="ko-KR" altLang="en-US" sz="1800" b="1" spc="-100" baseline="0" dirty="0" smtClean="0"/>
                        <a:t>월</a:t>
                      </a:r>
                      <a:r>
                        <a:rPr lang="en-US" altLang="ko-KR" sz="1800" b="1" spc="-100" baseline="0" dirty="0" smtClean="0"/>
                        <a:t>~</a:t>
                      </a:r>
                      <a:r>
                        <a:rPr lang="ko-KR" altLang="en-US" sz="1800" b="1" spc="-100" baseline="0" dirty="0" smtClean="0"/>
                        <a:t>금</a:t>
                      </a:r>
                      <a:r>
                        <a:rPr lang="en-US" altLang="ko-KR" sz="1800" b="1" spc="-100" baseline="0" dirty="0" smtClean="0"/>
                        <a:t>, 15</a:t>
                      </a:r>
                      <a:r>
                        <a:rPr lang="ko-KR" altLang="en-US" sz="1800" b="1" spc="-100" baseline="0" dirty="0" smtClean="0"/>
                        <a:t>일</a:t>
                      </a:r>
                      <a:r>
                        <a:rPr lang="en-US" altLang="ko-KR" sz="1800" b="1" spc="-100" baseline="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dirty="0" smtClean="0"/>
                        <a:t>엑셀 기초</a:t>
                      </a:r>
                      <a:endParaRPr lang="ko-KR" alt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1" dirty="0" smtClean="0"/>
                        <a:t>10:00~12:00</a:t>
                      </a:r>
                      <a:endParaRPr lang="ko-KR" alt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b="1" dirty="0" smtClean="0"/>
                        <a:t>30</a:t>
                      </a:r>
                      <a:r>
                        <a:rPr lang="ko-KR" altLang="en-US" sz="1700" b="1" dirty="0" smtClean="0"/>
                        <a:t>명</a:t>
                      </a:r>
                    </a:p>
                  </a:txBody>
                  <a:tcPr anchor="ctr"/>
                </a:tc>
              </a:tr>
              <a:tr h="31375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dirty="0" smtClean="0"/>
                        <a:t>파워포인트</a:t>
                      </a:r>
                      <a:endParaRPr lang="ko-KR" alt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1" dirty="0" smtClean="0"/>
                        <a:t>13:30~15:30</a:t>
                      </a:r>
                      <a:endParaRPr lang="ko-KR" alt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b="1" dirty="0" smtClean="0"/>
                        <a:t>30</a:t>
                      </a:r>
                      <a:r>
                        <a:rPr lang="ko-KR" altLang="en-US" sz="1700" b="1" dirty="0" smtClean="0"/>
                        <a:t>명</a:t>
                      </a:r>
                    </a:p>
                  </a:txBody>
                  <a:tcPr anchor="ctr"/>
                </a:tc>
              </a:tr>
              <a:tr h="31375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dirty="0" smtClean="0"/>
                        <a:t>컴퓨터 </a:t>
                      </a:r>
                      <a:r>
                        <a:rPr lang="ko-KR" altLang="en-US" sz="1700" b="1" dirty="0" err="1" smtClean="0"/>
                        <a:t>왕기초</a:t>
                      </a:r>
                      <a:endParaRPr lang="ko-KR" alt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1" dirty="0" smtClean="0"/>
                        <a:t>16:00~18:00</a:t>
                      </a:r>
                      <a:endParaRPr lang="ko-KR" alt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b="1" dirty="0" smtClean="0"/>
                        <a:t>30</a:t>
                      </a:r>
                      <a:r>
                        <a:rPr lang="ko-KR" altLang="en-US" sz="1700" b="1" dirty="0" smtClean="0"/>
                        <a:t>명</a:t>
                      </a:r>
                    </a:p>
                  </a:txBody>
                  <a:tcPr anchor="ctr"/>
                </a:tc>
              </a:tr>
              <a:tr h="3257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dirty="0" err="1" smtClean="0"/>
                        <a:t>자격증반</a:t>
                      </a:r>
                      <a:r>
                        <a:rPr lang="en-US" altLang="ko-KR" sz="1700" b="1" dirty="0" smtClean="0"/>
                        <a:t>(ITQ </a:t>
                      </a:r>
                      <a:r>
                        <a:rPr lang="ko-KR" altLang="en-US" sz="1700" b="1" dirty="0" smtClean="0"/>
                        <a:t>한글</a:t>
                      </a:r>
                      <a:r>
                        <a:rPr lang="en-US" altLang="ko-KR" sz="1700" b="1" dirty="0" smtClean="0"/>
                        <a:t>)</a:t>
                      </a:r>
                      <a:endParaRPr lang="ko-KR" alt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1" dirty="0" smtClean="0"/>
                        <a:t>19:00~21:00</a:t>
                      </a:r>
                      <a:endParaRPr lang="ko-KR" alt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b="1" dirty="0" smtClean="0"/>
                        <a:t>30</a:t>
                      </a:r>
                      <a:r>
                        <a:rPr lang="ko-KR" altLang="en-US" sz="1700" b="1" dirty="0" smtClean="0"/>
                        <a:t>명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>
              <a:lnSpc>
                <a:spcPct val="20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4/4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주민정보화교육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전화접수 및 인터넷접수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72512</TotalTime>
  <Words>842</Words>
  <Application>Microsoft Office PowerPoint</Application>
  <PresentationFormat>화면 슬라이드 쇼(4:3)</PresentationFormat>
  <Paragraphs>177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11463</cp:revision>
  <dcterms:modified xsi:type="dcterms:W3CDTF">2018-09-01T05:21:11Z</dcterms:modified>
</cp:coreProperties>
</file>