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5879" r:id="rId2"/>
    <p:sldId id="5915" r:id="rId3"/>
    <p:sldId id="5914" r:id="rId4"/>
    <p:sldId id="5909" r:id="rId5"/>
    <p:sldId id="5910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5AB0D"/>
    <a:srgbClr val="0000CC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79" autoAdjust="0"/>
  </p:normalViewPr>
  <p:slideViewPr>
    <p:cSldViewPr>
      <p:cViewPr varScale="1">
        <p:scale>
          <a:sx n="105" d="100"/>
          <a:sy n="105" d="100"/>
        </p:scale>
        <p:origin x="-234" y="-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2016-09-28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2016-09-28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2016-09-28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2016-09-28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2016-09-28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2016-09-28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2016-09-28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2016-09-28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2016-09-28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2016-09-28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2016-09-28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4653136"/>
            <a:ext cx="8786874" cy="2046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축제기간 미국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알라미다시장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영동군 방문 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 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10. 17.(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[6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]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방문인원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알라미다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시장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축제참관 및 우호교류 체결</a:t>
            </a:r>
            <a:endParaRPr lang="en-US" altLang="ko-KR" sz="20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102" y="202890"/>
            <a:ext cx="8786874" cy="2434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남부권 균형발전 포럼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 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옥천군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다목적회관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참      석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150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주재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행정부지사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주요내용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유공자 표창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균형발전방안 포럼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0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504" y="2654582"/>
            <a:ext cx="864396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6-2. 2016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군 우수공무원 선진지 견학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10.25.(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)~10.27(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(2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제주도 일원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참석대상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수상자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인솔자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44" y="188640"/>
            <a:ext cx="875020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algn="dist"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6-4.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읍면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주민자치프로그램 발표회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 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용문중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체육관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추풍령면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 26.(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추풍령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면민회관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170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42875" y="1844824"/>
            <a:ext cx="8677597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6-5.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영동군자원봉사센터 봉사활동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214313" y="2630641"/>
          <a:ext cx="8286807" cy="3858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5649"/>
                <a:gridCol w="2662135"/>
                <a:gridCol w="2571768"/>
                <a:gridCol w="857255"/>
              </a:tblGrid>
              <a:tr h="48234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일 시</a:t>
                      </a:r>
                      <a:endParaRPr lang="ko-KR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장 소</a:t>
                      </a:r>
                      <a:endParaRPr lang="ko-KR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내 용</a:t>
                      </a:r>
                      <a:endParaRPr lang="ko-KR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비 고</a:t>
                      </a:r>
                      <a:endParaRPr lang="ko-KR" altLang="en-US" sz="2000" b="1" dirty="0"/>
                    </a:p>
                  </a:txBody>
                  <a:tcPr anchor="ctr"/>
                </a:tc>
              </a:tr>
              <a:tr h="4823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10.04.(</a:t>
                      </a:r>
                      <a:r>
                        <a:rPr lang="ko-KR" alt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화</a:t>
                      </a:r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09:30</a:t>
                      </a:r>
                      <a:endParaRPr lang="ko-KR" alt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/>
                        <a:t>영동제일요양원</a:t>
                      </a:r>
                      <a:endParaRPr lang="ko-KR" altLang="en-US" sz="16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 smtClean="0"/>
                        <a:t>이미용봉사</a:t>
                      </a:r>
                      <a:endParaRPr lang="ko-KR" altLang="en-US" sz="16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23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10.18.(</a:t>
                      </a:r>
                      <a:r>
                        <a:rPr lang="ko-KR" altLang="en-US" sz="2000" b="1" dirty="0" smtClean="0"/>
                        <a:t>화</a:t>
                      </a:r>
                      <a:r>
                        <a:rPr lang="en-US" altLang="ko-KR" sz="2000" b="1" dirty="0" smtClean="0"/>
                        <a:t>) 09:30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 smtClean="0"/>
                        <a:t>감고을노인요양원</a:t>
                      </a:r>
                      <a:endParaRPr lang="ko-KR" altLang="en-US" sz="16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23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10.04.(</a:t>
                      </a:r>
                      <a:r>
                        <a:rPr lang="ko-KR" alt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화</a:t>
                      </a:r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09:30</a:t>
                      </a:r>
                      <a:endParaRPr lang="ko-KR" alt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1" dirty="0" err="1" smtClean="0"/>
                        <a:t>매곡면</a:t>
                      </a:r>
                      <a:r>
                        <a:rPr lang="ko-KR" altLang="en-US" sz="1600" b="1" dirty="0" smtClean="0"/>
                        <a:t> </a:t>
                      </a:r>
                      <a:r>
                        <a:rPr lang="ko-KR" altLang="en-US" sz="1600" b="1" dirty="0" err="1" smtClean="0"/>
                        <a:t>용촌리</a:t>
                      </a:r>
                      <a:r>
                        <a:rPr lang="ko-KR" altLang="en-US" sz="1600" b="1" dirty="0" smtClean="0"/>
                        <a:t> 마을회관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 smtClean="0"/>
                        <a:t>생신상차려드리기</a:t>
                      </a:r>
                      <a:endParaRPr lang="ko-KR" altLang="en-US" sz="16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23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10.11.(</a:t>
                      </a:r>
                      <a:r>
                        <a:rPr lang="ko-KR" alt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화</a:t>
                      </a:r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09:30</a:t>
                      </a:r>
                      <a:endParaRPr lang="ko-KR" alt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1" dirty="0" err="1" smtClean="0"/>
                        <a:t>양강면</a:t>
                      </a:r>
                      <a:r>
                        <a:rPr lang="ko-KR" altLang="en-US" sz="1600" b="1" dirty="0" smtClean="0"/>
                        <a:t> </a:t>
                      </a:r>
                      <a:r>
                        <a:rPr lang="ko-KR" altLang="en-US" sz="1600" b="1" dirty="0" err="1" smtClean="0"/>
                        <a:t>가동리</a:t>
                      </a:r>
                      <a:r>
                        <a:rPr lang="ko-KR" altLang="en-US" sz="1600" b="1" dirty="0" smtClean="0"/>
                        <a:t> 마을회관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23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10.26.(</a:t>
                      </a:r>
                      <a:r>
                        <a:rPr lang="ko-KR" alt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목</a:t>
                      </a:r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09:30</a:t>
                      </a:r>
                      <a:endParaRPr lang="ko-KR" alt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1" dirty="0" err="1" smtClean="0"/>
                        <a:t>양강면</a:t>
                      </a:r>
                      <a:r>
                        <a:rPr lang="ko-KR" altLang="en-US" sz="1600" b="1" dirty="0" smtClean="0"/>
                        <a:t> </a:t>
                      </a:r>
                      <a:r>
                        <a:rPr lang="ko-KR" altLang="en-US" sz="1600" b="1" dirty="0" err="1" smtClean="0"/>
                        <a:t>두릉리</a:t>
                      </a:r>
                      <a:r>
                        <a:rPr lang="ko-KR" altLang="en-US" sz="1600" b="1" dirty="0" smtClean="0"/>
                        <a:t> 경로당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/>
                        <a:t>경로당청소 및 말벗나누기</a:t>
                      </a:r>
                      <a:endParaRPr lang="ko-KR" altLang="en-US" sz="16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23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10.27.(</a:t>
                      </a:r>
                      <a:r>
                        <a:rPr lang="ko-KR" alt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목</a:t>
                      </a:r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09:00</a:t>
                      </a:r>
                      <a:endParaRPr lang="ko-KR" alt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1" dirty="0" err="1" smtClean="0"/>
                        <a:t>심천면</a:t>
                      </a:r>
                      <a:r>
                        <a:rPr lang="ko-KR" altLang="en-US" sz="1600" b="1" dirty="0" smtClean="0"/>
                        <a:t> 기호리 마을회관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/>
                        <a:t>한마음이동봉사</a:t>
                      </a:r>
                      <a:endParaRPr lang="ko-KR" altLang="en-US" sz="16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23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10.04.~10.28.</a:t>
                      </a:r>
                      <a:endParaRPr lang="ko-KR" alt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1" dirty="0" err="1" smtClean="0"/>
                        <a:t>클라이머홀릭</a:t>
                      </a:r>
                      <a:r>
                        <a:rPr lang="en-US" altLang="ko-KR" sz="1600" b="1" dirty="0" smtClean="0"/>
                        <a:t>(</a:t>
                      </a:r>
                      <a:r>
                        <a:rPr lang="ko-KR" altLang="en-US" sz="1600" b="1" dirty="0" err="1" smtClean="0"/>
                        <a:t>황간면</a:t>
                      </a:r>
                      <a:r>
                        <a:rPr lang="en-US" altLang="ko-KR" sz="1600" b="1" dirty="0" smtClean="0"/>
                        <a:t>)</a:t>
                      </a:r>
                      <a:endParaRPr lang="ko-KR" altLang="en-US" sz="1600" b="1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 smtClean="0"/>
                        <a:t>생산적일손봉사</a:t>
                      </a:r>
                      <a:endParaRPr lang="ko-KR" altLang="en-US" sz="16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/>
                        <a:t>주</a:t>
                      </a:r>
                      <a:r>
                        <a:rPr lang="en-US" altLang="ko-KR" sz="1400" b="1" dirty="0" smtClean="0"/>
                        <a:t>5</a:t>
                      </a:r>
                      <a:r>
                        <a:rPr lang="ko-KR" altLang="en-US" sz="1400" b="1" dirty="0" smtClean="0"/>
                        <a:t>일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1628800"/>
            <a:ext cx="871540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정례조회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10. 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09:00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대회의실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본청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읍면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사업소 직원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시상 및 군수님 훈시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5496" y="2556026"/>
            <a:ext cx="7786711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-36512" y="5661248"/>
            <a:ext cx="8572560" cy="1102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2016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충북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이통장연합회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체육대회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10. 19.(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보은체육센터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충북 이통장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1,000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체육대회 및 화합행사 등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-36512" y="116633"/>
            <a:ext cx="857256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457200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현안업무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충북지구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이북도민의 날 기념행사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청주 솔밭공원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이북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 영동군민회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회장 김종선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-36512" y="2636912"/>
            <a:ext cx="857256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지방행정동우회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영동군지회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선진지견학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울산현대자동차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75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지회장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유태준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kern="0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-36512" y="3573016"/>
            <a:ext cx="875020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자원봉사센터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투게더볼런투어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일원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85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청주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옥천봉사자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난계국악축제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체험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-36512" y="4581128"/>
            <a:ext cx="8750206" cy="1078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2016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민족통일충청북도대회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13:00  / 40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보은 문화예술회관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민통창설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주년 기념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496" y="4292164"/>
            <a:ext cx="8856984" cy="194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주민정보화교육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10.10.(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10.28.(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읍사무소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주민정보화교육장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컴퓨터기초외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공무원정보화교육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10.17.(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10.27.(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군청 전산교육장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30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PC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안전클리닉외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과정</a:t>
            </a:r>
            <a:endParaRPr lang="en-US" altLang="ko-KR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5496" y="2303092"/>
            <a:ext cx="9108504" cy="981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신규임용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후보자 소양교육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10. 25.(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10. 26.(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[2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]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45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소회의실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전산교육장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소양교육 및 시설견학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5496" y="260648"/>
            <a:ext cx="857256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민주평통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통일시대 시민교실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10.  25.(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인터넷고등학교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학생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5496" y="3294674"/>
            <a:ext cx="9001156" cy="998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바르게살기운동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전국회원대회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10. 27.(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부산 사직운동장 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지회장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박원규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8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kern="0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35496" y="1268760"/>
            <a:ext cx="857256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 서울중구 자매도시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농특산물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직거래 장터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10. 25.(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)~10. 27(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)[3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]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한빛미디어파크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71508</TotalTime>
  <Words>535</Words>
  <Application>Microsoft Office PowerPoint</Application>
  <PresentationFormat>화면 슬라이드 쇼(4:3)</PresentationFormat>
  <Paragraphs>75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6_Office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11337</cp:revision>
  <dcterms:modified xsi:type="dcterms:W3CDTF">2016-09-28T09:50:31Z</dcterms:modified>
</cp:coreProperties>
</file>