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7"/>
  </p:notesMasterIdLst>
  <p:handoutMasterIdLst>
    <p:handoutMasterId r:id="rId8"/>
  </p:handoutMasterIdLst>
  <p:sldIdLst>
    <p:sldId id="5879" r:id="rId2"/>
    <p:sldId id="5915" r:id="rId3"/>
    <p:sldId id="5914" r:id="rId4"/>
    <p:sldId id="5909" r:id="rId5"/>
    <p:sldId id="5910" r:id="rId6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0000FF"/>
    <a:srgbClr val="05AB0D"/>
    <a:srgbClr val="0000CC"/>
    <a:srgbClr val="FFFF00"/>
    <a:srgbClr val="3399FF"/>
    <a:srgbClr val="00B036"/>
    <a:srgbClr val="87EB23"/>
    <a:srgbClr val="996633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344" autoAdjust="0"/>
    <p:restoredTop sz="99679" autoAdjust="0"/>
  </p:normalViewPr>
  <p:slideViewPr>
    <p:cSldViewPr>
      <p:cViewPr varScale="1">
        <p:scale>
          <a:sx n="105" d="100"/>
          <a:sy n="105" d="100"/>
        </p:scale>
        <p:origin x="-234" y="-90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3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938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938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938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675" y="4721225"/>
            <a:ext cx="4993851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938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 txBox="1">
            <a:spLocks noGrp="1" noChangeArrowheads="1"/>
          </p:cNvSpPr>
          <p:nvPr/>
        </p:nvSpPr>
        <p:spPr bwMode="auto">
          <a:xfrm>
            <a:off x="3856938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/>
            <a:fld id="{DABFB4C2-B286-4FA1-9016-3D9C5D82DC5F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ea typeface="굴림" pitchFamily="50" charset="-127"/>
              </a:rPr>
              <a:pPr algn="r" defTabSz="881063"/>
              <a:t>1</a:t>
            </a:fld>
            <a:endParaRPr lang="en-US" altLang="ko-KR" sz="1200">
              <a:solidFill>
                <a:srgbClr val="000000"/>
              </a:solidFill>
              <a:latin typeface="Times New Roman" pitchFamily="18" charset="0"/>
              <a:ea typeface="굴림" pitchFamily="50" charset="-127"/>
            </a:endParaRPr>
          </a:p>
        </p:txBody>
      </p:sp>
      <p:sp>
        <p:nvSpPr>
          <p:cNvPr id="24579" name="Rectangle 7"/>
          <p:cNvSpPr txBox="1">
            <a:spLocks noGrp="1" noChangeArrowheads="1"/>
          </p:cNvSpPr>
          <p:nvPr/>
        </p:nvSpPr>
        <p:spPr bwMode="auto">
          <a:xfrm>
            <a:off x="3856938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/>
            <a:fld id="{1414036C-5F86-4518-B265-0A0606729044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ea typeface="굴림" pitchFamily="50" charset="-127"/>
                <a:sym typeface="Symbol" pitchFamily="18" charset="2"/>
              </a:rPr>
              <a:pPr algn="r" defTabSz="881063"/>
              <a:t>1</a:t>
            </a:fld>
            <a:endParaRPr lang="en-US" altLang="ko-KR" sz="1200">
              <a:solidFill>
                <a:srgbClr val="000000"/>
              </a:solidFill>
              <a:latin typeface="Times New Roman" pitchFamily="18" charset="0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2458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785" y="4721225"/>
            <a:ext cx="5441632" cy="4471988"/>
          </a:xfrm>
          <a:noFill/>
          <a:ln/>
        </p:spPr>
        <p:txBody>
          <a:bodyPr lIns="90841" tIns="45408" rIns="90841" bIns="45408"/>
          <a:lstStyle/>
          <a:p>
            <a:pPr eaLnBrk="1" hangingPunct="1"/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  </a:t>
            </a:r>
            <a:r>
              <a:rPr lang="ko-KR" altLang="en-US" sz="1800" smtClean="0">
                <a:latin typeface="굴림체" pitchFamily="49" charset="-127"/>
                <a:ea typeface="굴림체" pitchFamily="49" charset="-127"/>
              </a:rPr>
              <a:t>먼저</a:t>
            </a:r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1800" smtClean="0">
                <a:latin typeface="굴림체" pitchFamily="49" charset="-127"/>
                <a:ea typeface="굴림체" pitchFamily="49" charset="-127"/>
              </a:rPr>
              <a:t>지금의 옥천입니다</a:t>
            </a:r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. </a:t>
            </a:r>
            <a:endParaRPr lang="en-US" altLang="ko-KR" sz="180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2016-09-28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2016-09-28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2016-09-28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2016-09-28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2016-09-28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2016-09-28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2016-09-28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2016-09-28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2016-09-28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2016-09-28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2016-09-28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90500" y="-285776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8403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lang="ko-KR" altLang="en-US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1619250" y="2060575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 fontAlgn="ctr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행   </a:t>
            </a:r>
            <a:r>
              <a:rPr lang="ko-KR" altLang="en-US" sz="6500" b="1" dirty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정 </a:t>
            </a: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과</a:t>
            </a:r>
            <a:endParaRPr lang="ko-KR" altLang="en-US" sz="6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42844" y="4653136"/>
            <a:ext cx="8786874" cy="20465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3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6-3.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축제기간 미국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알라미다시장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영동군 방문 </a:t>
            </a:r>
            <a:endParaRPr lang="ko-KR" altLang="en-US" sz="2800" b="1" spc="-3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기      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10. 12.(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~ 10. 17.(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[6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] </a:t>
            </a: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방문인원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알라미다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시장 외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축제참관 및 우호교류 체결</a:t>
            </a:r>
            <a:endParaRPr lang="en-US" altLang="ko-KR" sz="2000" b="1" kern="0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42102" y="202890"/>
            <a:ext cx="8786874" cy="24340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3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6-1.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남부권 균형발전 포럼</a:t>
            </a:r>
            <a:endParaRPr lang="ko-KR" altLang="en-US" sz="2800" b="1" spc="-3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      시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10. 11.(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14:00</a:t>
            </a: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장      소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옥천군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다목적회관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참      석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150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여명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주재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행정부지사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주요내용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유공자 표창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균형발전방안 포럼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등</a:t>
            </a:r>
            <a:endParaRPr lang="en-US" altLang="ko-KR" sz="2000" b="1" kern="0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07504" y="2654582"/>
            <a:ext cx="8643966" cy="22145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3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6-2. 2016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군 우수공무원 선진지 견학</a:t>
            </a:r>
            <a:endParaRPr lang="ko-KR" altLang="en-US" sz="2800" b="1" spc="-3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      시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10.25.(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)~10.27(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(2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박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3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장      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제주도 일원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참석대상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23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수상자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22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인솔자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142844" y="188640"/>
            <a:ext cx="8750206" cy="1714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algn="dist"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6-4.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읍면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주민자치프로그램 발표회</a:t>
            </a:r>
            <a:endParaRPr lang="ko-KR" altLang="en-US" sz="2800" b="1" spc="-3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용산면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10. 7.(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14:00  /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용문중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체육관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250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0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추풍령면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10. 26.(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14:00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추풍령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면민회관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170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142875" y="1844824"/>
            <a:ext cx="8677597" cy="45005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6-5. 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영동군자원봉사센터 봉사활동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>
              <a:lnSpc>
                <a:spcPct val="150000"/>
              </a:lnSpc>
              <a:defRPr/>
            </a:pPr>
            <a:endParaRPr lang="ko-KR" altLang="en-US" sz="2800" b="1" spc="-3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graphicFrame>
        <p:nvGraphicFramePr>
          <p:cNvPr id="9" name="표 8"/>
          <p:cNvGraphicFramePr>
            <a:graphicFrameLocks noGrp="1"/>
          </p:cNvGraphicFramePr>
          <p:nvPr/>
        </p:nvGraphicFramePr>
        <p:xfrm>
          <a:off x="214313" y="2630641"/>
          <a:ext cx="8286807" cy="38587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95649"/>
                <a:gridCol w="2662135"/>
                <a:gridCol w="2571768"/>
                <a:gridCol w="857255"/>
              </a:tblGrid>
              <a:tr h="482349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b="1" dirty="0" smtClean="0"/>
                        <a:t>일 시</a:t>
                      </a:r>
                      <a:endParaRPr lang="ko-KR" alt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b="1" dirty="0" smtClean="0"/>
                        <a:t>장 소</a:t>
                      </a:r>
                      <a:endParaRPr lang="ko-KR" alt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b="1" dirty="0" smtClean="0"/>
                        <a:t>내 용</a:t>
                      </a:r>
                      <a:endParaRPr lang="ko-KR" alt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b="1" dirty="0" smtClean="0"/>
                        <a:t>비 고</a:t>
                      </a:r>
                      <a:endParaRPr lang="ko-KR" altLang="en-US" sz="2000" b="1" dirty="0"/>
                    </a:p>
                  </a:txBody>
                  <a:tcPr anchor="ctr"/>
                </a:tc>
              </a:tr>
              <a:tr h="482349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10.04.(</a:t>
                      </a:r>
                      <a:r>
                        <a:rPr lang="ko-KR" altLang="en-US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화</a:t>
                      </a:r>
                      <a:r>
                        <a:rPr lang="en-US" altLang="ko-KR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 09:30</a:t>
                      </a:r>
                      <a:endParaRPr lang="ko-KR" altLang="en-US" sz="20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b="1" dirty="0" smtClean="0"/>
                        <a:t>영동제일요양원</a:t>
                      </a:r>
                      <a:endParaRPr lang="ko-KR" altLang="en-US" sz="1600" b="1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1600" b="1" dirty="0" err="1" smtClean="0"/>
                        <a:t>이미용봉사</a:t>
                      </a:r>
                      <a:endParaRPr lang="ko-KR" altLang="en-US" sz="1600" b="1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400" b="1" dirty="0" smtClean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482349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000" b="1" dirty="0" smtClean="0"/>
                        <a:t>10.18.(</a:t>
                      </a:r>
                      <a:r>
                        <a:rPr lang="ko-KR" altLang="en-US" sz="2000" b="1" dirty="0" smtClean="0"/>
                        <a:t>화</a:t>
                      </a:r>
                      <a:r>
                        <a:rPr lang="en-US" altLang="ko-KR" sz="2000" b="1" dirty="0" smtClean="0"/>
                        <a:t>) 09:30</a:t>
                      </a:r>
                      <a:endParaRPr lang="ko-KR" altLang="en-US" sz="2000" b="1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b="1" dirty="0" err="1" smtClean="0"/>
                        <a:t>감고을노인요양원</a:t>
                      </a:r>
                      <a:endParaRPr lang="ko-KR" altLang="en-US" sz="1600" b="1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600" b="1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400" b="1" dirty="0" smtClean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482349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10.04.(</a:t>
                      </a:r>
                      <a:r>
                        <a:rPr lang="ko-KR" altLang="en-US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화</a:t>
                      </a:r>
                      <a:r>
                        <a:rPr lang="en-US" altLang="ko-KR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 09:30</a:t>
                      </a:r>
                      <a:endParaRPr lang="ko-KR" altLang="en-US" sz="20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1" dirty="0" err="1" smtClean="0"/>
                        <a:t>매곡면</a:t>
                      </a:r>
                      <a:r>
                        <a:rPr lang="ko-KR" altLang="en-US" sz="1600" b="1" dirty="0" smtClean="0"/>
                        <a:t> </a:t>
                      </a:r>
                      <a:r>
                        <a:rPr lang="ko-KR" altLang="en-US" sz="1600" b="1" dirty="0" err="1" smtClean="0"/>
                        <a:t>용촌리</a:t>
                      </a:r>
                      <a:r>
                        <a:rPr lang="ko-KR" altLang="en-US" sz="1600" b="1" dirty="0" smtClean="0"/>
                        <a:t> 마을회관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1600" b="1" dirty="0" err="1" smtClean="0"/>
                        <a:t>생신상차려드리기</a:t>
                      </a:r>
                      <a:endParaRPr lang="ko-KR" altLang="en-US" sz="1600" b="1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400" b="1" dirty="0" smtClean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482349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10.11.(</a:t>
                      </a:r>
                      <a:r>
                        <a:rPr lang="ko-KR" altLang="en-US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화</a:t>
                      </a:r>
                      <a:r>
                        <a:rPr lang="en-US" altLang="ko-KR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 09:30</a:t>
                      </a:r>
                      <a:endParaRPr lang="ko-KR" altLang="en-US" sz="20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1" dirty="0" err="1" smtClean="0"/>
                        <a:t>양강면</a:t>
                      </a:r>
                      <a:r>
                        <a:rPr lang="ko-KR" altLang="en-US" sz="1600" b="1" dirty="0" smtClean="0"/>
                        <a:t> </a:t>
                      </a:r>
                      <a:r>
                        <a:rPr lang="ko-KR" altLang="en-US" sz="1600" b="1" dirty="0" err="1" smtClean="0"/>
                        <a:t>가동리</a:t>
                      </a:r>
                      <a:r>
                        <a:rPr lang="ko-KR" altLang="en-US" sz="1600" b="1" dirty="0" smtClean="0"/>
                        <a:t> 마을회관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600" b="1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400" b="1" dirty="0" smtClean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482349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10.26.(</a:t>
                      </a:r>
                      <a:r>
                        <a:rPr lang="ko-KR" altLang="en-US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목</a:t>
                      </a:r>
                      <a:r>
                        <a:rPr lang="en-US" altLang="ko-KR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 09:30</a:t>
                      </a:r>
                      <a:endParaRPr lang="ko-KR" altLang="en-US" sz="20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1" dirty="0" err="1" smtClean="0"/>
                        <a:t>양강면</a:t>
                      </a:r>
                      <a:r>
                        <a:rPr lang="ko-KR" altLang="en-US" sz="1600" b="1" dirty="0" smtClean="0"/>
                        <a:t> </a:t>
                      </a:r>
                      <a:r>
                        <a:rPr lang="ko-KR" altLang="en-US" sz="1600" b="1" dirty="0" err="1" smtClean="0"/>
                        <a:t>두릉리</a:t>
                      </a:r>
                      <a:r>
                        <a:rPr lang="ko-KR" altLang="en-US" sz="1600" b="1" dirty="0" smtClean="0"/>
                        <a:t> 경로당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b="1" dirty="0" smtClean="0"/>
                        <a:t>경로당청소 및 말벗나누기</a:t>
                      </a:r>
                      <a:endParaRPr lang="ko-KR" altLang="en-US" sz="1600" b="1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400" b="1" dirty="0" smtClean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482349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10.27.(</a:t>
                      </a:r>
                      <a:r>
                        <a:rPr lang="ko-KR" altLang="en-US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목</a:t>
                      </a:r>
                      <a:r>
                        <a:rPr lang="en-US" altLang="ko-KR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 09:00</a:t>
                      </a:r>
                      <a:endParaRPr lang="ko-KR" altLang="en-US" sz="20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1" dirty="0" err="1" smtClean="0"/>
                        <a:t>심천면</a:t>
                      </a:r>
                      <a:r>
                        <a:rPr lang="ko-KR" altLang="en-US" sz="1600" b="1" dirty="0" smtClean="0"/>
                        <a:t> 기호리 마을회관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b="1" dirty="0" smtClean="0"/>
                        <a:t>한마음이동봉사</a:t>
                      </a:r>
                      <a:endParaRPr lang="ko-KR" altLang="en-US" sz="1600" b="1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400" b="1" dirty="0" smtClean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482349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10.04.~10.28.</a:t>
                      </a:r>
                      <a:endParaRPr lang="ko-KR" altLang="en-US" sz="20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1" dirty="0" err="1" smtClean="0"/>
                        <a:t>클라이머홀릭</a:t>
                      </a:r>
                      <a:r>
                        <a:rPr lang="en-US" altLang="ko-KR" sz="1600" b="1" dirty="0" smtClean="0"/>
                        <a:t>(</a:t>
                      </a:r>
                      <a:r>
                        <a:rPr lang="ko-KR" altLang="en-US" sz="1600" b="1" dirty="0" err="1" smtClean="0"/>
                        <a:t>황간면</a:t>
                      </a:r>
                      <a:r>
                        <a:rPr lang="en-US" altLang="ko-KR" sz="1600" b="1" dirty="0" smtClean="0"/>
                        <a:t>)</a:t>
                      </a:r>
                      <a:endParaRPr lang="ko-KR" altLang="en-US" sz="1600" b="1" dirty="0" smtClean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b="1" dirty="0" err="1" smtClean="0"/>
                        <a:t>생산적일손봉사</a:t>
                      </a:r>
                      <a:endParaRPr lang="ko-KR" altLang="en-US" sz="1600" b="1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400" b="1" dirty="0" smtClean="0"/>
                        <a:t>주</a:t>
                      </a:r>
                      <a:r>
                        <a:rPr lang="en-US" altLang="ko-KR" sz="1400" b="1" dirty="0" smtClean="0"/>
                        <a:t>5</a:t>
                      </a:r>
                      <a:r>
                        <a:rPr lang="ko-KR" altLang="en-US" sz="1400" b="1" dirty="0" smtClean="0"/>
                        <a:t>일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-36512" y="1628800"/>
            <a:ext cx="8715404" cy="1008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 정례조회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10. 4.(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 09:00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대회의실 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본청 및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읍면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사업소 직원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시상 및 군수님 훈시 등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35496" y="2556026"/>
            <a:ext cx="7786711" cy="1008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35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dirty="0" smtClean="0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2" name="Rectangle 3"/>
          <p:cNvSpPr>
            <a:spLocks noChangeArrowheads="1"/>
          </p:cNvSpPr>
          <p:nvPr/>
        </p:nvSpPr>
        <p:spPr bwMode="auto">
          <a:xfrm>
            <a:off x="-36512" y="5661248"/>
            <a:ext cx="8572560" cy="11022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2016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충북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이통장연합회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체육대회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10. 19.(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10:00</a:t>
            </a: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보은체육센터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충북 이통장 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1,000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명 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체육대회 및 화합행사 등</a:t>
            </a:r>
            <a:endParaRPr lang="en-US" altLang="ko-KR" sz="2400" b="1" spc="-150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1" name="Rectangle 3"/>
          <p:cNvSpPr>
            <a:spLocks noChangeArrowheads="1"/>
          </p:cNvSpPr>
          <p:nvPr/>
        </p:nvSpPr>
        <p:spPr bwMode="auto">
          <a:xfrm>
            <a:off x="-36512" y="116633"/>
            <a:ext cx="8572560" cy="18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457200" indent="-457200">
              <a:lnSpc>
                <a:spcPct val="13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6-6.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기타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,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현안업무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충북지구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이북도민의 날 기념행사 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/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10. 3.(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10:00 </a:t>
            </a: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청주 솔밭공원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25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이북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5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도 영동군민회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회장 김종선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</a:t>
            </a:r>
            <a:endParaRPr lang="en-US" altLang="ko-KR" sz="20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3" name="Rectangle 3"/>
          <p:cNvSpPr>
            <a:spLocks noChangeArrowheads="1"/>
          </p:cNvSpPr>
          <p:nvPr/>
        </p:nvSpPr>
        <p:spPr bwMode="auto">
          <a:xfrm>
            <a:off x="-36512" y="2636912"/>
            <a:ext cx="8572560" cy="1080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지방행정동우회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영동군지회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선진지견학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/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10. 7.(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</a:t>
            </a: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울산현대자동차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75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지회장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유태준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000" b="1" kern="0" dirty="0" smtClean="0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000" b="1" kern="0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   </a:t>
            </a:r>
            <a:endParaRPr lang="en-US" altLang="ko-KR" sz="20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4" name="Rectangle 3"/>
          <p:cNvSpPr>
            <a:spLocks noChangeArrowheads="1"/>
          </p:cNvSpPr>
          <p:nvPr/>
        </p:nvSpPr>
        <p:spPr bwMode="auto">
          <a:xfrm>
            <a:off x="-36512" y="3573016"/>
            <a:ext cx="8750206" cy="1224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자원봉사센터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투게더볼런투어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/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10. 14.(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10:00  </a:t>
            </a: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영동군 일원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85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청주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옥천봉사자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 /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난계국악축제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체험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5" name="Rectangle 3"/>
          <p:cNvSpPr>
            <a:spLocks noChangeArrowheads="1"/>
          </p:cNvSpPr>
          <p:nvPr/>
        </p:nvSpPr>
        <p:spPr bwMode="auto">
          <a:xfrm>
            <a:off x="-36512" y="4581128"/>
            <a:ext cx="8750206" cy="10788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2016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민족통일충청북도대회 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/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10. 18.(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13:00  / 40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보은 문화예술회관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민통창설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제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35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주년 기념 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35496" y="4292164"/>
            <a:ext cx="8856984" cy="19451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주민정보화교육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/ 10.10.(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~ 10.28.(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</a:t>
            </a: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spc="-150" dirty="0" err="1" smtClean="0">
                <a:latin typeface="HY헤드라인M" pitchFamily="18" charset="-127"/>
                <a:ea typeface="HY헤드라인M" pitchFamily="18" charset="-127"/>
              </a:rPr>
              <a:t>읍사무소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 주민정보화교육장 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120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컴퓨터기초외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3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과정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공무원정보화교육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/ </a:t>
            </a:r>
            <a:r>
              <a:rPr lang="en-US" altLang="ko-KR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10.17.(</a:t>
            </a:r>
            <a:r>
              <a:rPr lang="ko-KR" altLang="en-US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 ~ 10.27.(</a:t>
            </a:r>
            <a:r>
              <a:rPr lang="ko-KR" altLang="en-US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 </a:t>
            </a: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군청 전산교육장 </a:t>
            </a:r>
            <a:r>
              <a:rPr lang="en-US" altLang="ko-KR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/ 30</a:t>
            </a:r>
            <a:r>
              <a:rPr lang="ko-KR" altLang="en-US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/ PC</a:t>
            </a:r>
            <a:r>
              <a:rPr lang="ko-KR" altLang="en-US" sz="2400" b="1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안전클리닉외</a:t>
            </a:r>
            <a:r>
              <a:rPr lang="en-US" altLang="ko-KR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과정</a:t>
            </a:r>
            <a:endParaRPr lang="en-US" altLang="ko-KR" sz="2400" b="1" dirty="0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35496" y="2303092"/>
            <a:ext cx="9108504" cy="9818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신규임용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후보자 소양교육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10. 25.(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~ 10. 26.(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[2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] </a:t>
            </a: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45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명 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소회의실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전산교육장 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소양교육 및 시설견학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1" name="Rectangle 3"/>
          <p:cNvSpPr>
            <a:spLocks noChangeArrowheads="1"/>
          </p:cNvSpPr>
          <p:nvPr/>
        </p:nvSpPr>
        <p:spPr bwMode="auto">
          <a:xfrm>
            <a:off x="35496" y="260648"/>
            <a:ext cx="8572560" cy="1008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민주평통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통일시대 시민교실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10.  25.(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10:00 </a:t>
            </a: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인터넷고등학교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학생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200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0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2" name="Rectangle 3"/>
          <p:cNvSpPr>
            <a:spLocks noChangeArrowheads="1"/>
          </p:cNvSpPr>
          <p:nvPr/>
        </p:nvSpPr>
        <p:spPr bwMode="auto">
          <a:xfrm>
            <a:off x="35496" y="3294674"/>
            <a:ext cx="9001156" cy="9984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바르게살기운동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전국회원대회 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/ 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10. 27.(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부산 사직운동장 </a:t>
            </a:r>
            <a:endParaRPr lang="en-US" altLang="ko-KR" sz="2400" b="1" spc="-15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30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지회장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박원규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8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000" b="1" kern="0" dirty="0" smtClean="0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000" b="1" kern="0" dirty="0" smtClean="0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000" b="1" kern="0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   </a:t>
            </a:r>
            <a:endParaRPr lang="en-US" altLang="ko-KR" sz="20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3" name="Rectangle 3"/>
          <p:cNvSpPr>
            <a:spLocks noChangeArrowheads="1"/>
          </p:cNvSpPr>
          <p:nvPr/>
        </p:nvSpPr>
        <p:spPr bwMode="auto">
          <a:xfrm>
            <a:off x="35496" y="1268760"/>
            <a:ext cx="8572560" cy="1008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제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5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회 서울중구 자매도시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농특산물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직거래 장터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10. 25.(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)~10. 27(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)[3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일간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] /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한빛미디어파크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71508</TotalTime>
  <Words>535</Words>
  <Application>Microsoft Office PowerPoint</Application>
  <PresentationFormat>화면 슬라이드 쇼(4:3)</PresentationFormat>
  <Paragraphs>75</Paragraphs>
  <Slides>5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5</vt:i4>
      </vt:variant>
    </vt:vector>
  </HeadingPairs>
  <TitlesOfParts>
    <vt:vector size="6" baseType="lpstr">
      <vt:lpstr>6_Office 테마</vt:lpstr>
      <vt:lpstr>슬라이드 1</vt:lpstr>
      <vt:lpstr>슬라이드 2</vt:lpstr>
      <vt:lpstr>슬라이드 3</vt:lpstr>
      <vt:lpstr>슬라이드 4</vt:lpstr>
      <vt:lpstr>슬라이드 5</vt:lpstr>
    </vt:vector>
  </TitlesOfParts>
  <Company>영동 공돌이 공순이 회사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11337</cp:revision>
  <dcterms:modified xsi:type="dcterms:W3CDTF">2016-09-28T09:50:31Z</dcterms:modified>
</cp:coreProperties>
</file>