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67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D0D8E8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720" y="-54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2020-08-21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2020-08-21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2020-08-21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288032"/>
            <a:ext cx="8964488" cy="16127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정책협의회 개최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영상회의실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부군수님 참석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현안사항 전달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건의 및 협조사항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160" y="2304256"/>
            <a:ext cx="911254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확대간부회의 개최</a:t>
            </a:r>
          </a:p>
          <a:p>
            <a:pPr marL="914400" lvl="1" indent="-45720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17:00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영상회의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특수시책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주민여론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홍보사항 등</a:t>
            </a:r>
            <a:endParaRPr lang="en-US" altLang="ko-KR" sz="2400" b="1" spc="-9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>
              <a:solidFill>
                <a:srgbClr val="0099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160" y="4320480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국내대학교 야간대학원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석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박사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위탁교육 수요조사</a:t>
            </a:r>
            <a:endParaRPr lang="en-US" altLang="ko-KR" sz="26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spc="-90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31.(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까지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공무원 중 야간대학원 입학 예정자 및 재학생</a:t>
            </a:r>
            <a:endParaRPr lang="en-US" altLang="ko-KR" sz="2400" b="1" spc="-9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교육기간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: 2~3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/ 5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학기까지 지원</a:t>
            </a:r>
            <a:endParaRPr lang="en-US" altLang="ko-KR" sz="2400" b="1" spc="-9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교  육  비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등록금의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70%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지원</a:t>
            </a:r>
            <a:endParaRPr lang="en-US" altLang="ko-KR" sz="2400" b="1" spc="-9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5426851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87034</TotalTime>
  <Words>115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12166</cp:revision>
  <cp:lastPrinted>2020-08-20T04:35:47Z</cp:lastPrinted>
  <dcterms:modified xsi:type="dcterms:W3CDTF">2020-08-21T08:50:58Z</dcterms:modified>
</cp:coreProperties>
</file>