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87741" r:id="rId1"/>
  </p:sldMasterIdLst>
  <p:notesMasterIdLst>
    <p:notesMasterId r:id="rId12"/>
  </p:notesMasterIdLst>
  <p:handoutMasterIdLst>
    <p:handoutMasterId r:id="rId13"/>
  </p:handoutMasterIdLst>
  <p:sldIdLst>
    <p:sldId id="6595" r:id="rId2"/>
    <p:sldId id="7910" r:id="rId3"/>
    <p:sldId id="7911" r:id="rId4"/>
    <p:sldId id="7913" r:id="rId5"/>
    <p:sldId id="7917" r:id="rId6"/>
    <p:sldId id="7914" r:id="rId7"/>
    <p:sldId id="7916" r:id="rId8"/>
    <p:sldId id="7912" r:id="rId9"/>
    <p:sldId id="7918" r:id="rId10"/>
    <p:sldId id="7915" r:id="rId11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0D"/>
    <a:srgbClr val="0000FF"/>
    <a:srgbClr val="0000CC"/>
    <a:srgbClr val="FFFF00"/>
    <a:srgbClr val="3399FF"/>
    <a:srgbClr val="00B036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 autoAdjust="0"/>
    <p:restoredTop sz="98768" autoAdjust="0"/>
  </p:normalViewPr>
  <p:slideViewPr>
    <p:cSldViewPr>
      <p:cViewPr>
        <p:scale>
          <a:sx n="90" d="100"/>
          <a:sy n="90" d="100"/>
        </p:scale>
        <p:origin x="-216" y="-16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5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5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0070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5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13" y="4715204"/>
            <a:ext cx="4986863" cy="44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5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751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262" y="4715204"/>
            <a:ext cx="5431165" cy="4466273"/>
          </a:xfrm>
          <a:noFill/>
          <a:ln/>
        </p:spPr>
        <p:txBody>
          <a:bodyPr lIns="90723" tIns="45349" rIns="90723" bIns="45349"/>
          <a:lstStyle/>
          <a:p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dirty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1541" y="9431971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DABFB4C2-B286-4FA1-9016-3D9C5D82DC5F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51541" y="9431971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1414036C-5F86-4518-B265-0A0606729044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830" y="4715195"/>
            <a:ext cx="5434017" cy="4466274"/>
          </a:xfrm>
          <a:noFill/>
          <a:ln/>
        </p:spPr>
        <p:txBody>
          <a:bodyPr lIns="90841" tIns="45408" rIns="90841" bIns="45408"/>
          <a:lstStyle/>
          <a:p>
            <a:pPr eaLnBrk="1" hangingPunct="1"/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1592-369F-4C70-87D7-6CAB5C3F126C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CC11-DB59-42E1-9BE5-BBF8D5A123A7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AF2C-47F4-4073-880A-03F549FEE1DE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BD0E-A394-4C1A-B224-A2D497138269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2FBC-611D-4807-9315-3632B74AF1C8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CFAF-07F8-4241-BE6D-D47813532BDA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6741-BF1C-4DFB-A229-405F75F496FC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CE39-B290-47B2-85B7-9DDC25721584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8F8D-13C1-439B-ABEF-A68EFEB24620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3BEB-8958-4A1A-B896-11474E8DD124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B2D0-33EE-4057-8D1D-88ED7ED5E562}" type="datetime1">
              <a:rPr lang="ko-KR" altLang="en-US" smtClean="0"/>
              <a:t>2019-12-11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7D4E9A-D87C-4767-AC40-5B23C324B65D}" type="datetime1">
              <a:rPr lang="ko-KR" altLang="en-US" smtClean="0"/>
              <a:t>2019-12-11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6211"/>
            <a:ext cx="9144000" cy="697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-107950" y="3251200"/>
            <a:ext cx="9144000" cy="6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2019.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12. </a:t>
            </a: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12. 31.)</a:t>
            </a:r>
            <a:endParaRPr lang="en-US" altLang="ko-KR" sz="30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2168488"/>
            <a:ext cx="91440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0" tIns="46800" rIns="936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500" b="1" dirty="0">
                <a:solidFill>
                  <a:srgbClr val="1C1C1C"/>
                </a:solidFill>
                <a:latin typeface="HY헤드라인M" pitchFamily="18" charset="-127"/>
                <a:ea typeface="HY헤드라인M" pitchFamily="18" charset="-127"/>
              </a:rPr>
              <a:t>  월간업무 추진계획</a:t>
            </a:r>
            <a:endParaRPr lang="ko-KR" altLang="en-US" sz="6500" b="1" dirty="0">
              <a:solidFill>
                <a:srgbClr val="1C1C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8832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1973450"/>
            <a:ext cx="85725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44" y="44624"/>
            <a:ext cx="85725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폐기대상기록물 현장파쇄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/12. 13.(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8:30~18:00 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농협 옆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 smtClean="0">
                <a:latin typeface="맑은 고딕"/>
                <a:ea typeface="맑은 고딕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면사무소 본청으로 인계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12.19.(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기관단체간 발전방안 협의 등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505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403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94752"/>
              </p:ext>
            </p:extLst>
          </p:nvPr>
        </p:nvGraphicFramePr>
        <p:xfrm>
          <a:off x="6551336" y="0"/>
          <a:ext cx="2627784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</a:tblGrid>
              <a:tr h="4766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617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7823" y="188640"/>
            <a:ext cx="875015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lvl="0" algn="just" latinLnBrk="0"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</a:t>
            </a: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. 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하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반기 정보보안 및 개인정보보호 교육</a:t>
            </a:r>
            <a:endParaRPr kumimoji="1" lang="en-US" altLang="ko-KR" sz="2800" b="1" i="0" u="none" strike="noStrike" kern="1200" cap="none" spc="-15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  <a:sym typeface="Symbol" pitchFamily="18" charset="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12. 6. (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금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 16:00 ~ 18:00 /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대회의실 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/ 300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명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1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박인표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㈜지란지교소프트 개인정보보호센터 부장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0135" y="2345509"/>
            <a:ext cx="8858312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아파트 승강기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군정홍보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모니터 설치사업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12. 2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 아파트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모니터 설치 및 테스트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64785" y="4390653"/>
            <a:ext cx="91370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18-3.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주민정보화교육 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12. 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주민정보화교육장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스마트폰 사진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&amp;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동영상 편집 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07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0528" y="-39542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중견간부양성과정 교육 수료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11.(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 자치연수원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정승원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박종화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김현호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560" y="4653136"/>
            <a:ext cx="85725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구내식당운영위원회 임시회의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13.(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16:00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관과소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주무팀장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구내식당 직원 급여 및 식대인상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0560" y="2852936"/>
            <a:ext cx="85725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폐기대상 기록물 현장 파쇄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13.(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8:30~18:00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농협 옆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 smtClean="0">
                <a:latin typeface="맑은 고딕"/>
                <a:ea typeface="맑은 고딕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면사무소 본청으로 인계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6064" y="1340768"/>
            <a:ext cx="85725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영동군정자문단 행정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‧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복지분과 간담회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11.(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상황실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spc="-1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행정</a:t>
            </a:r>
            <a:r>
              <a:rPr lang="en-US" altLang="ko-KR" sz="2400" b="1" spc="-1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‧</a:t>
            </a:r>
            <a:r>
              <a:rPr lang="ko-KR" altLang="en-US" sz="2400" b="1" spc="-1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복지분과위원 및 관련부서장 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573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0528" y="-27384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18-8.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공무국외여행 군정제안 발표회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18.(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16:00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180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발표자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연수자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8520" y="4162784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하반기 충청북도 남부권 발전협의회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12.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19.(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11:00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남부출장소 회의실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위원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29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위촉장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수여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주요업무 추진상황 보고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※ </a:t>
            </a:r>
            <a:r>
              <a:rPr lang="ko-KR" altLang="en-US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부군수님 참석</a:t>
            </a:r>
            <a:endParaRPr lang="en-US" altLang="ko-KR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076832"/>
            <a:ext cx="885698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18-9.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주민자치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읍면동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담당자 교육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647700" lvl="1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12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17(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)~12.18(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 자치연수원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읍면담당자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</a:p>
          <a:p>
            <a:pPr marL="647700" lvl="1" indent="-2857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주민자치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특강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사례공유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주민자치 정책 등</a:t>
            </a:r>
          </a:p>
        </p:txBody>
      </p:sp>
    </p:spTree>
    <p:extLst>
      <p:ext uri="{BB962C8B-B14F-4D97-AF65-F5344CB8AC3E}">
        <p14:creationId xmlns:p14="http://schemas.microsoft.com/office/powerpoint/2010/main" val="16981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5584" y="2369200"/>
            <a:ext cx="85725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군정홍보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승강기 모니터 관리자 교육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19.(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)14:00 – 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23.(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- 2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군청 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전산교육장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관리소장 및 아파트 </a:t>
            </a:r>
            <a:r>
              <a:rPr lang="ko-KR" altLang="en-US" sz="2400" b="1" spc="-10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입주민대표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2327" y="44624"/>
            <a:ext cx="875015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lvl="0" algn="just" latinLnBrk="0"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18-11</a:t>
            </a: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. 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제</a:t>
            </a: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40</a:t>
            </a:r>
            <a:r>
              <a:rPr lang="ko-KR" altLang="en-US" sz="2800" b="1" noProof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인터넷 정보검색대회 개최</a:t>
            </a:r>
            <a:endParaRPr kumimoji="1" lang="en-US" altLang="ko-KR" sz="2800" b="1" i="0" u="none" strike="noStrike" kern="1200" cap="none" spc="-15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  <a:sym typeface="Symbol" pitchFamily="18" charset="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‘19. 12. 16. (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월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 ~ ‘20. 1. 5.(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일</a:t>
            </a:r>
            <a:r>
              <a:rPr kumimoji="1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) / </a:t>
            </a: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홈페이지 퀴즈 응모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대표 홈페이지 개편 이벤트 및 영동곶감축제 홍보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ko-KR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만점 대상자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추첨 후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특산품 배송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6512" y="436510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18-13.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4/4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『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함께해요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!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현장대화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』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운영결과 보고회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106363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 20.(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16:00 </a:t>
            </a: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스마트</a:t>
            </a: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PC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영상회의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전부서장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287338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 주재</a:t>
            </a: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79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80528" y="1901442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18-15.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연말 시상식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30.(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공무원 및 민간인 표창  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실과소장 배석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0528" y="3687392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18-16.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종무식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31.(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 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본청 및 의회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직원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6024" y="188640"/>
            <a:ext cx="8460432" cy="17297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18-14.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확대간부회의 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23.(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17:00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회의주재</a:t>
            </a: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99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496" y="-273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 사회단체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행사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(1)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26203"/>
              </p:ext>
            </p:extLst>
          </p:nvPr>
        </p:nvGraphicFramePr>
        <p:xfrm>
          <a:off x="288759" y="758410"/>
          <a:ext cx="8640959" cy="578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160240"/>
                <a:gridCol w="1676892"/>
                <a:gridCol w="771380"/>
                <a:gridCol w="1440159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행  사  명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일    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장    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인  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    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4785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민족통일 영동군협의회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영동군촉진대회 및 통일안보강연회</a:t>
                      </a:r>
                      <a:endParaRPr lang="ko-KR" altLang="en-US" sz="12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3.(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10:00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축사 및 시상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지전 예식장</a:t>
                      </a:r>
                      <a:endParaRPr lang="en-US" altLang="ko-KR" sz="1400" b="1" spc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120</a:t>
                      </a:r>
                      <a:r>
                        <a:rPr lang="ko-KR" altLang="en-US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회장 정영철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85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2019 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충청북도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자원봉사자대회 참석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3.(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14:00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자원봉사센터 </a:t>
                      </a:r>
                      <a:r>
                        <a:rPr lang="en-US" altLang="ko-KR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10:30</a:t>
                      </a:r>
                      <a:r>
                        <a:rPr lang="ko-KR" altLang="en-US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출발</a:t>
                      </a:r>
                      <a:endParaRPr lang="en-US" altLang="ko-KR" sz="1000" b="1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청주아트홀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err="1" smtClean="0">
                          <a:latin typeface="+mn-ea"/>
                          <a:ea typeface="+mn-ea"/>
                        </a:rPr>
                        <a:t>센터장</a:t>
                      </a: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spc="0" dirty="0" err="1" smtClean="0">
                          <a:latin typeface="+mn-ea"/>
                          <a:ea typeface="+mn-ea"/>
                        </a:rPr>
                        <a:t>박순란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85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바르게살기운동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영동군협의회 한마음 갖기 회원대회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3.(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11:00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축사 및 시상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여성회관 예식장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회장 정병진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영동군새마을지도자대회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4.(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11:00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축사 및 시상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대회의실</a:t>
                      </a:r>
                      <a:endParaRPr lang="en-US" altLang="ko-KR" sz="1400" b="1" spc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250</a:t>
                      </a:r>
                      <a:r>
                        <a:rPr lang="ko-KR" altLang="en-US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회장 김종욱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용화면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주민자치프로그램 발표회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5.(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15:00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축사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용화초등학교 강당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200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위원장 이원철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한국자유총연맹 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영동군지회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안보현장 견학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6.(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08:30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황간고등학교</a:t>
                      </a:r>
                      <a:r>
                        <a:rPr lang="ko-KR" altLang="en-US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08:30 </a:t>
                      </a:r>
                      <a:r>
                        <a:rPr lang="ko-KR" altLang="en-US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출발</a:t>
                      </a:r>
                      <a:endParaRPr lang="en-US" altLang="ko-KR" sz="1000" b="1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계룡대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황간고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고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대상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회장 유기용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대한적십자사봉사회</a:t>
                      </a:r>
                      <a:r>
                        <a:rPr lang="ko-KR" altLang="en-US" sz="1400" b="1" spc="0" baseline="0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="1" spc="0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baseline="0" dirty="0" smtClean="0">
                          <a:latin typeface="+mn-ea"/>
                          <a:ea typeface="+mn-ea"/>
                        </a:rPr>
                        <a:t>영동지구협의회 체육대회 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6.(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16:00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격려사 및 시상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청소년수련관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400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협의회장 양원기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한국자유총연맹 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영동군지회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안보현장 견학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8.(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08:00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하상주차장 </a:t>
                      </a:r>
                      <a:r>
                        <a:rPr lang="en-US" altLang="ko-KR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08:00 </a:t>
                      </a:r>
                      <a:r>
                        <a:rPr lang="ko-KR" altLang="en-US" sz="10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출발</a:t>
                      </a:r>
                      <a:endParaRPr lang="en-US" altLang="ko-KR" sz="1000" b="1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경북 칠곡군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다부동전적기념관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지회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회원 대상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회장 유기용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2019</a:t>
                      </a:r>
                      <a:r>
                        <a:rPr lang="en-US" altLang="ko-KR" sz="1400" b="1" spc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spc="0" baseline="0" dirty="0" err="1" smtClean="0">
                          <a:latin typeface="+mn-ea"/>
                          <a:ea typeface="+mn-ea"/>
                        </a:rPr>
                        <a:t>신통일한국시대</a:t>
                      </a:r>
                      <a:r>
                        <a:rPr lang="ko-KR" altLang="en-US" sz="1400" b="1" spc="0" baseline="0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="1" spc="0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baseline="0" dirty="0" smtClean="0">
                          <a:latin typeface="+mn-ea"/>
                          <a:ea typeface="+mn-ea"/>
                        </a:rPr>
                        <a:t>통일안보 강연회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13.(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10:00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축사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아모르아트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층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회장 신현오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201</a:t>
                      </a:r>
                      <a:r>
                        <a:rPr lang="en-US" altLang="ko-KR" sz="1400" b="1" spc="0" baseline="0" dirty="0" smtClean="0"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400" b="1" spc="0" baseline="0" dirty="0" smtClean="0">
                          <a:latin typeface="+mn-ea"/>
                          <a:ea typeface="+mn-ea"/>
                        </a:rPr>
                        <a:t>년 주민자치위원 </a:t>
                      </a:r>
                      <a:endParaRPr lang="en-US" altLang="ko-KR" sz="1400" b="1" spc="0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baseline="0" dirty="0" smtClean="0">
                          <a:latin typeface="+mn-ea"/>
                          <a:ea typeface="+mn-ea"/>
                        </a:rPr>
                        <a:t>역량강화 워크숍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13.(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13:30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특강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와인터널 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이벤트홀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아모르아트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130</a:t>
                      </a:r>
                      <a:r>
                        <a:rPr lang="ko-KR" altLang="en-US" sz="1400" b="1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주민자치위원장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spc="0" dirty="0" smtClean="0">
                          <a:latin typeface="+mn-ea"/>
                          <a:ea typeface="+mn-ea"/>
                        </a:rPr>
                        <a:t> 최 영</a:t>
                      </a:r>
                      <a:endParaRPr lang="en-US" altLang="ko-KR" sz="12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32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496" y="-273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18-17.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 사회단체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행사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(2)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85470"/>
              </p:ext>
            </p:extLst>
          </p:nvPr>
        </p:nvGraphicFramePr>
        <p:xfrm>
          <a:off x="288759" y="758410"/>
          <a:ext cx="8640959" cy="298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160240"/>
                <a:gridCol w="1676892"/>
                <a:gridCol w="771380"/>
                <a:gridCol w="1440159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행  사  명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일    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장    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인  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    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4785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영동군</a:t>
                      </a:r>
                      <a:r>
                        <a:rPr lang="en-US" altLang="ko-KR" sz="1400" b="1" spc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주민자치위원협의회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선진지견학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17.(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8:30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영동체육관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8:30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분 출발</a:t>
                      </a:r>
                      <a:endParaRPr lang="en-US" altLang="ko-KR" sz="1000" b="1" spc="0" baseline="0" dirty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경남 통영시 일원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협의회장 최영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85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바르게살기운동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4/4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분기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이사회 및 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월 월례회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17.(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18:30</a:t>
                      </a:r>
                      <a:endParaRPr lang="en-US" altLang="ko-KR" sz="1000" b="1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고기마당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협의회장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정병진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855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영동군 이장협의회 정기총회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20.(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11:00</a:t>
                      </a:r>
                      <a:endParaRPr lang="en-US" altLang="ko-KR" sz="1000" b="1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군청 상황실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35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회장 한명식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민주평통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영동군협의회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제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기 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차 임원회의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23.(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18:00</a:t>
                      </a:r>
                      <a:endParaRPr lang="en-US" altLang="ko-KR" sz="1000" b="1" spc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퐁당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회장 장인학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영동청년회의소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(JC)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회장 이</a:t>
                      </a: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취임식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 27.(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18:00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군수님 하실 일 </a:t>
                      </a:r>
                      <a:r>
                        <a:rPr lang="en-US" altLang="ko-KR" sz="1000" b="1" spc="0" baseline="0" dirty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000" b="1" spc="0" baseline="0" smtClean="0">
                          <a:solidFill>
                            <a:srgbClr val="05AB0D"/>
                          </a:solidFill>
                          <a:latin typeface="+mn-ea"/>
                          <a:ea typeface="+mn-ea"/>
                        </a:rPr>
                        <a:t>축사</a:t>
                      </a:r>
                      <a:endParaRPr lang="en-US" altLang="ko-KR" sz="1000" b="1" spc="0" baseline="0" smtClean="0">
                        <a:solidFill>
                          <a:srgbClr val="05AB0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군청 대회의실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회장 현재경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516112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83839</TotalTime>
  <Words>941</Words>
  <Application>Microsoft Office PowerPoint</Application>
  <PresentationFormat>화면 슬라이드 쇼(4:3)</PresentationFormat>
  <Paragraphs>176</Paragraphs>
  <Slides>10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13675</cp:revision>
  <cp:lastPrinted>2019-09-27T08:45:44Z</cp:lastPrinted>
  <dcterms:modified xsi:type="dcterms:W3CDTF">2019-12-11T07:23:56Z</dcterms:modified>
</cp:coreProperties>
</file>