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70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276" y="-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4221088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선거사무 추진</a:t>
            </a: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예비선거인명부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선거인명부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선거인명부 등 열람 관련 공고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80" y="234888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확대간부회의 개최</a:t>
            </a: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688" y="260648"/>
            <a:ext cx="87722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국회의원선거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90600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3. 23.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주관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행정과장 외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선거 관련 유의사항 전달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5604" y="332656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민간사회단체 등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체온측정소 근무 지원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36830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용산 체온측정소 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측정소 별 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오전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오후 각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pc="-1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pc="-11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36830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주민자치위원회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새마을회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단체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2060848"/>
            <a:ext cx="903389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indent="-825500"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좌석배치안내시스템 추가 구축사업 착수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이내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모니터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셋톱박스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납품 및 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862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80080</TotalTime>
  <Words>193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11916</cp:revision>
  <cp:lastPrinted>2020-03-19T05:07:42Z</cp:lastPrinted>
  <dcterms:modified xsi:type="dcterms:W3CDTF">2020-03-19T05:29:57Z</dcterms:modified>
</cp:coreProperties>
</file>