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Layouts/slideLayout39.xml" ContentType="application/vnd.openxmlformats-officedocument.presentationml.slideLayout+xml"/>
  <Override PartName="/ppt/theme/theme5.xml" ContentType="application/vnd.openxmlformats-officedocument.theme+xml"/>
  <Override PartName="/ppt/slideLayouts/slideLayout57.xml" ContentType="application/vnd.openxmlformats-officedocument.presentationml.slideLayout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75.xml" ContentType="application/vnd.openxmlformats-officedocument.presentationml.slideLayout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53.xml" ContentType="application/vnd.openxmlformats-officedocument.presentationml.slideLayout+xml"/>
  <Default Extension="xml" ContentType="application/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71.xml" ContentType="application/vnd.openxmlformats-officedocument.presentationml.slideLayout+xml"/>
  <Override PartName="/ppt/theme/theme18.xml" ContentType="application/vnd.openxmlformats-officedocument.theme+xml"/>
  <Override PartName="/ppt/slideMasters/slideMaster15.xml" ContentType="application/vnd.openxmlformats-officedocument.presentationml.slideMaster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Masters/slideMaster8.xml" ContentType="application/vnd.openxmlformats-officedocument.presentationml.slideMaster+xml"/>
  <Override PartName="/ppt/slideMasters/slideMaster11.xml" ContentType="application/vnd.openxmlformats-officedocument.presentationml.slideMaster+xml"/>
  <Override PartName="/ppt/theme/theme14.xml" ContentType="application/vnd.openxmlformats-officedocument.theme+xml"/>
  <Override PartName="/ppt/notesSlides/notesSlide7.xml" ContentType="application/vnd.openxmlformats-officedocument.presentationml.notesSlide+xml"/>
  <Override PartName="/ppt/slideMasters/slideMaster4.xml" ContentType="application/vnd.openxmlformats-officedocument.presentationml.slideMaster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theme/theme6.xml" ContentType="application/vnd.openxmlformats-officedocument.theme+xml"/>
  <Override PartName="/ppt/slideLayouts/slideLayout69.xml" ContentType="application/vnd.openxmlformats-officedocument.presentationml.slideLayout+xml"/>
  <Override PartName="/ppt/theme/theme10.xml" ContentType="application/vnd.openxmlformats-officedocument.theme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slideLayouts/slideLayout49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6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72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Masters/slideMaster16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70.xml" ContentType="application/vnd.openxmlformats-officedocument.presentationml.slideLayout+xml"/>
  <Override PartName="/docProps/app.xml" ContentType="application/vnd.openxmlformats-officedocument.extended-properties+xml"/>
  <Override PartName="/ppt/slideMasters/slideMaster14.xml" ContentType="application/vnd.openxmlformats-officedocument.presentationml.slideMaster+xml"/>
  <Override PartName="/ppt/slides/slide11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50.xml" ContentType="application/vnd.openxmlformats-officedocument.presentationml.slideLayout+xml"/>
  <Override PartName="/ppt/theme/theme17.xml" ContentType="application/vnd.openxmlformats-officedocument.theme+xml"/>
  <Override PartName="/ppt/slideMasters/slideMaster9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Layouts/slideLayout10.xml" ContentType="application/vnd.openxmlformats-officedocument.presentationml.slideLayout+xml"/>
  <Override PartName="/ppt/theme/theme15.xml" ContentType="application/vnd.openxmlformats-officedocument.theme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slideMasters/slideMaster7.xml" ContentType="application/vnd.openxmlformats-officedocument.presentationml.slideMaster+xml"/>
  <Override PartName="/ppt/slideMasters/slideMaster10.xml" ContentType="application/vnd.openxmlformats-officedocument.presentationml.slideMaster+xml"/>
  <Override PartName="/ppt/theme/theme9.xml" ContentType="application/vnd.openxmlformats-officedocument.theme+xml"/>
  <Override PartName="/ppt/theme/theme13.xml" ContentType="application/vnd.openxmlformats-officedocument.theme+xml"/>
  <Override PartName="/ppt/notesSlides/notesSlide6.xml" ContentType="application/vnd.openxmlformats-officedocument.presentationml.notesSlide+xml"/>
  <Override PartName="/ppt/slideMasters/slideMaster5.xml" ContentType="application/vnd.openxmlformats-officedocument.presentationml.slideMaster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slideLayouts/slideLayout59.xml" ContentType="application/vnd.openxmlformats-officedocument.presentationml.slideLayout+xml"/>
  <Override PartName="/ppt/theme/theme7.xml" ContentType="application/vnd.openxmlformats-officedocument.theme+xml"/>
  <Override PartName="/ppt/slideLayouts/slideLayout68.xml" ContentType="application/vnd.openxmlformats-officedocument.presentationml.slideLayout+xml"/>
  <Override PartName="/ppt/theme/theme11.xml" ContentType="application/vnd.openxmlformats-officedocument.them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s/slide2.xml" ContentType="application/vnd.openxmlformats-officedocument.presentationml.slide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73.xml" ContentType="application/vnd.openxmlformats-officedocument.presentationml.slideLayout+xml"/>
  <Default Extension="rels" ContentType="application/vnd.openxmlformats-package.relationships+xml"/>
  <Override PartName="/ppt/slideLayouts/slideLayout2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40.xml" ContentType="application/vnd.openxmlformats-officedocument.presentationml.slideLayout+xml"/>
  <Override PartName="/ppt/theme/theme16.xml" ContentType="application/vnd.openxmlformats-officedocument.theme+xml"/>
  <Override PartName="/ppt/slideMasters/slideMaster13.xml" ContentType="application/vnd.openxmlformats-officedocument.presentationml.slideMaster+xml"/>
  <Override PartName="/ppt/notesSlides/notesSlide9.xml" ContentType="application/vnd.openxmlformats-officedocument.presentationml.notesSlide+xml"/>
  <Override PartName="/ppt/slideMasters/slideMaster6.xml" ContentType="application/vnd.openxmlformats-officedocument.presentationml.slideMaster+xml"/>
  <Override PartName="/ppt/theme/theme8.xml" ContentType="application/vnd.openxmlformats-officedocument.theme+xml"/>
  <Override PartName="/ppt/theme/theme12.xml" ContentType="application/vnd.openxmlformats-officedocument.them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5100" r:id="rId1"/>
    <p:sldMasterId id="2147485113" r:id="rId2"/>
    <p:sldMasterId id="2147485126" r:id="rId3"/>
    <p:sldMasterId id="2147485151" r:id="rId4"/>
    <p:sldMasterId id="2147485176" r:id="rId5"/>
    <p:sldMasterId id="2147493755" r:id="rId6"/>
    <p:sldMasterId id="2147493857" r:id="rId7"/>
    <p:sldMasterId id="2147493859" r:id="rId8"/>
    <p:sldMasterId id="2147493894" r:id="rId9"/>
    <p:sldMasterId id="2147493906" r:id="rId10"/>
    <p:sldMasterId id="2147493919" r:id="rId11"/>
    <p:sldMasterId id="2147493921" r:id="rId12"/>
    <p:sldMasterId id="2147493923" r:id="rId13"/>
    <p:sldMasterId id="2147493925" r:id="rId14"/>
    <p:sldMasterId id="2147493927" r:id="rId15"/>
    <p:sldMasterId id="2147494390" r:id="rId16"/>
  </p:sldMasterIdLst>
  <p:notesMasterIdLst>
    <p:notesMasterId r:id="rId28"/>
  </p:notesMasterIdLst>
  <p:handoutMasterIdLst>
    <p:handoutMasterId r:id="rId29"/>
  </p:handoutMasterIdLst>
  <p:sldIdLst>
    <p:sldId id="5079" r:id="rId17"/>
    <p:sldId id="5116" r:id="rId18"/>
    <p:sldId id="5080" r:id="rId19"/>
    <p:sldId id="5122" r:id="rId20"/>
    <p:sldId id="5124" r:id="rId21"/>
    <p:sldId id="5121" r:id="rId22"/>
    <p:sldId id="5115" r:id="rId23"/>
    <p:sldId id="5118" r:id="rId24"/>
    <p:sldId id="5123" r:id="rId25"/>
    <p:sldId id="5119" r:id="rId26"/>
    <p:sldId id="5120" r:id="rId27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05AB0D"/>
    <a:srgbClr val="0000FF"/>
    <a:srgbClr val="00B036"/>
    <a:srgbClr val="87EB23"/>
    <a:srgbClr val="FFFF00"/>
    <a:srgbClr val="0000CC"/>
    <a:srgbClr val="996633"/>
    <a:srgbClr val="3399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보통 스타일 2 - 강조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3296810-A885-4BE3-A3E7-6D5BEEA58F35}" styleName="보통 스타일 2 - 강조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보통 스타일 2 - 강조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951" autoAdjust="0"/>
    <p:restoredTop sz="99679" autoAdjust="0"/>
  </p:normalViewPr>
  <p:slideViewPr>
    <p:cSldViewPr>
      <p:cViewPr varScale="1">
        <p:scale>
          <a:sx n="103" d="100"/>
          <a:sy n="103" d="100"/>
        </p:scale>
        <p:origin x="-228" y="-84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Master" Target="slideMasters/slideMaster13.xml"/><Relationship Id="rId18" Type="http://schemas.openxmlformats.org/officeDocument/2006/relationships/slide" Target="slides/slide2.xml"/><Relationship Id="rId26" Type="http://schemas.openxmlformats.org/officeDocument/2006/relationships/slide" Target="slides/slide10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5.xml"/><Relationship Id="rId7" Type="http://schemas.openxmlformats.org/officeDocument/2006/relationships/slideMaster" Target="slideMasters/slideMaster7.xml"/><Relationship Id="rId12" Type="http://schemas.openxmlformats.org/officeDocument/2006/relationships/slideMaster" Target="slideMasters/slideMaster12.xml"/><Relationship Id="rId17" Type="http://schemas.openxmlformats.org/officeDocument/2006/relationships/slide" Target="slides/slide1.xml"/><Relationship Id="rId25" Type="http://schemas.openxmlformats.org/officeDocument/2006/relationships/slide" Target="slides/slide9.xml"/><Relationship Id="rId33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Master" Target="slideMasters/slideMaster16.xml"/><Relationship Id="rId20" Type="http://schemas.openxmlformats.org/officeDocument/2006/relationships/slide" Target="slides/slide4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24" Type="http://schemas.openxmlformats.org/officeDocument/2006/relationships/slide" Target="slides/slide8.xml"/><Relationship Id="rId32" Type="http://schemas.openxmlformats.org/officeDocument/2006/relationships/theme" Target="theme/theme1.xml"/><Relationship Id="rId5" Type="http://schemas.openxmlformats.org/officeDocument/2006/relationships/slideMaster" Target="slideMasters/slideMaster5.xml"/><Relationship Id="rId15" Type="http://schemas.openxmlformats.org/officeDocument/2006/relationships/slideMaster" Target="slideMasters/slideMaster15.xml"/><Relationship Id="rId23" Type="http://schemas.openxmlformats.org/officeDocument/2006/relationships/slide" Target="slides/slide7.xml"/><Relationship Id="rId28" Type="http://schemas.openxmlformats.org/officeDocument/2006/relationships/notesMaster" Target="notesMasters/notesMaster1.xml"/><Relationship Id="rId10" Type="http://schemas.openxmlformats.org/officeDocument/2006/relationships/slideMaster" Target="slideMasters/slideMaster10.xml"/><Relationship Id="rId19" Type="http://schemas.openxmlformats.org/officeDocument/2006/relationships/slide" Target="slides/slide3.xml"/><Relationship Id="rId31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Master" Target="slideMasters/slideMaster14.xml"/><Relationship Id="rId22" Type="http://schemas.openxmlformats.org/officeDocument/2006/relationships/slide" Target="slides/slide6.xml"/><Relationship Id="rId27" Type="http://schemas.openxmlformats.org/officeDocument/2006/relationships/slide" Target="slides/slide11.xml"/><Relationship Id="rId3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8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7625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7625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FE86D7A3-8888-4F73-B24C-FD4D9B3F154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7625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013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21225"/>
            <a:ext cx="4994275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7625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5B4A3005-6BA0-42A8-A3DE-377E5FA80D68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706" name="Rectangle 7"/>
          <p:cNvSpPr txBox="1">
            <a:spLocks noGrp="1" noChangeArrowheads="1"/>
          </p:cNvSpPr>
          <p:nvPr/>
        </p:nvSpPr>
        <p:spPr bwMode="auto">
          <a:xfrm>
            <a:off x="3857625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/>
            <a:fld id="{01A284FC-3816-408F-896E-436922F1C18E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ea typeface="굴림" pitchFamily="50" charset="-127"/>
              </a:rPr>
              <a:pPr algn="r" defTabSz="881063"/>
              <a:t>1</a:t>
            </a:fld>
            <a:endParaRPr lang="en-US" altLang="ko-KR" sz="1200">
              <a:solidFill>
                <a:srgbClr val="000000"/>
              </a:solidFill>
              <a:latin typeface="Times New Roman" pitchFamily="18" charset="0"/>
              <a:ea typeface="굴림" pitchFamily="50" charset="-127"/>
            </a:endParaRPr>
          </a:p>
        </p:txBody>
      </p:sp>
      <p:sp>
        <p:nvSpPr>
          <p:cNvPr id="200707" name="Rectangle 7"/>
          <p:cNvSpPr txBox="1">
            <a:spLocks noGrp="1" noChangeArrowheads="1"/>
          </p:cNvSpPr>
          <p:nvPr/>
        </p:nvSpPr>
        <p:spPr bwMode="auto">
          <a:xfrm>
            <a:off x="3857625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/>
            <a:fld id="{604C8DD9-2009-410F-8A55-054F7C89B359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ea typeface="굴림" pitchFamily="50" charset="-127"/>
                <a:sym typeface="Symbol" pitchFamily="18" charset="2"/>
              </a:rPr>
              <a:pPr algn="r" defTabSz="881063"/>
              <a:t>1</a:t>
            </a:fld>
            <a:endParaRPr lang="en-US" altLang="ko-KR" sz="1200">
              <a:solidFill>
                <a:srgbClr val="000000"/>
              </a:solidFill>
              <a:latin typeface="Times New Roman" pitchFamily="18" charset="0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20070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070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625" y="4721225"/>
            <a:ext cx="5441950" cy="4471988"/>
          </a:xfrm>
          <a:noFill/>
          <a:ln/>
        </p:spPr>
        <p:txBody>
          <a:bodyPr lIns="90841" tIns="45408" rIns="90841" bIns="45408"/>
          <a:lstStyle/>
          <a:p>
            <a:pPr eaLnBrk="1" hangingPunct="1"/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  </a:t>
            </a:r>
            <a:r>
              <a:rPr lang="ko-KR" altLang="en-US" sz="1800" smtClean="0">
                <a:latin typeface="굴림체" pitchFamily="49" charset="-127"/>
                <a:ea typeface="굴림체" pitchFamily="49" charset="-127"/>
              </a:rPr>
              <a:t>먼저</a:t>
            </a:r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1800" smtClean="0">
                <a:latin typeface="굴림체" pitchFamily="49" charset="-127"/>
                <a:ea typeface="굴림체" pitchFamily="49" charset="-127"/>
              </a:rPr>
              <a:t>지금의 옥천입니다</a:t>
            </a:r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. </a:t>
            </a:r>
            <a:endParaRPr lang="en-US" altLang="ko-KR" sz="180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754" name="Rectangle 7"/>
          <p:cNvSpPr txBox="1">
            <a:spLocks noGrp="1" noChangeArrowheads="1"/>
          </p:cNvSpPr>
          <p:nvPr/>
        </p:nvSpPr>
        <p:spPr bwMode="auto">
          <a:xfrm>
            <a:off x="3857625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/>
            <a:fld id="{DBC37F4C-0097-465B-B675-954F5C80E9AE}" type="slidenum">
              <a:rPr kumimoji="0" lang="en-US" altLang="ko-KR" sz="1200">
                <a:solidFill>
                  <a:srgbClr val="000000"/>
                </a:solidFill>
                <a:latin typeface="Times New Roman" pitchFamily="18" charset="0"/>
                <a:ea typeface="굴림" pitchFamily="50" charset="-127"/>
              </a:rPr>
              <a:pPr algn="r" defTabSz="881063"/>
              <a:t>10</a:t>
            </a:fld>
            <a:endParaRPr kumimoji="0" lang="en-US" altLang="ko-KR" sz="1200">
              <a:solidFill>
                <a:srgbClr val="000000"/>
              </a:solidFill>
              <a:latin typeface="Times New Roman" pitchFamily="18" charset="0"/>
              <a:ea typeface="굴림" pitchFamily="50" charset="-127"/>
            </a:endParaRPr>
          </a:p>
        </p:txBody>
      </p:sp>
      <p:sp>
        <p:nvSpPr>
          <p:cNvPr id="202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68375" y="760413"/>
            <a:ext cx="4922838" cy="3690937"/>
          </a:xfrm>
          <a:ln/>
        </p:spPr>
      </p:sp>
      <p:sp>
        <p:nvSpPr>
          <p:cNvPr id="2027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1700" y="4729163"/>
            <a:ext cx="5003800" cy="4449762"/>
          </a:xfrm>
          <a:noFill/>
          <a:ln/>
        </p:spPr>
        <p:txBody>
          <a:bodyPr lIns="91105" tIns="45537" rIns="91105" bIns="45537"/>
          <a:lstStyle/>
          <a:p>
            <a:pPr eaLnBrk="1" hangingPunct="1"/>
            <a:endParaRPr lang="ko-KR" altLang="ko-KR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754" name="Rectangle 7"/>
          <p:cNvSpPr txBox="1">
            <a:spLocks noGrp="1" noChangeArrowheads="1"/>
          </p:cNvSpPr>
          <p:nvPr/>
        </p:nvSpPr>
        <p:spPr bwMode="auto">
          <a:xfrm>
            <a:off x="3857625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/>
            <a:fld id="{DBC37F4C-0097-465B-B675-954F5C80E9AE}" type="slidenum">
              <a:rPr kumimoji="0" lang="en-US" altLang="ko-KR" sz="1200">
                <a:solidFill>
                  <a:srgbClr val="000000"/>
                </a:solidFill>
                <a:latin typeface="Times New Roman" pitchFamily="18" charset="0"/>
                <a:ea typeface="굴림" pitchFamily="50" charset="-127"/>
              </a:rPr>
              <a:pPr algn="r" defTabSz="881063"/>
              <a:t>11</a:t>
            </a:fld>
            <a:endParaRPr kumimoji="0" lang="en-US" altLang="ko-KR" sz="1200">
              <a:solidFill>
                <a:srgbClr val="000000"/>
              </a:solidFill>
              <a:latin typeface="Times New Roman" pitchFamily="18" charset="0"/>
              <a:ea typeface="굴림" pitchFamily="50" charset="-127"/>
            </a:endParaRPr>
          </a:p>
        </p:txBody>
      </p:sp>
      <p:sp>
        <p:nvSpPr>
          <p:cNvPr id="202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68375" y="760413"/>
            <a:ext cx="4922838" cy="3690937"/>
          </a:xfrm>
          <a:ln/>
        </p:spPr>
      </p:sp>
      <p:sp>
        <p:nvSpPr>
          <p:cNvPr id="2027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1700" y="4729163"/>
            <a:ext cx="5003800" cy="4449762"/>
          </a:xfrm>
          <a:noFill/>
          <a:ln/>
        </p:spPr>
        <p:txBody>
          <a:bodyPr lIns="91105" tIns="45537" rIns="91105" bIns="45537"/>
          <a:lstStyle/>
          <a:p>
            <a:pPr eaLnBrk="1" hangingPunct="1"/>
            <a:endParaRPr lang="ko-KR" altLang="ko-KR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754" name="Rectangle 7"/>
          <p:cNvSpPr txBox="1">
            <a:spLocks noGrp="1" noChangeArrowheads="1"/>
          </p:cNvSpPr>
          <p:nvPr/>
        </p:nvSpPr>
        <p:spPr bwMode="auto">
          <a:xfrm>
            <a:off x="3857625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/>
            <a:fld id="{DBC37F4C-0097-465B-B675-954F5C80E9AE}" type="slidenum">
              <a:rPr kumimoji="0" lang="en-US" altLang="ko-KR" sz="1200">
                <a:solidFill>
                  <a:srgbClr val="000000"/>
                </a:solidFill>
                <a:latin typeface="Times New Roman" pitchFamily="18" charset="0"/>
                <a:ea typeface="굴림" pitchFamily="50" charset="-127"/>
              </a:rPr>
              <a:pPr algn="r" defTabSz="881063"/>
              <a:t>2</a:t>
            </a:fld>
            <a:endParaRPr kumimoji="0" lang="en-US" altLang="ko-KR" sz="1200">
              <a:solidFill>
                <a:srgbClr val="000000"/>
              </a:solidFill>
              <a:latin typeface="Times New Roman" pitchFamily="18" charset="0"/>
              <a:ea typeface="굴림" pitchFamily="50" charset="-127"/>
            </a:endParaRPr>
          </a:p>
        </p:txBody>
      </p:sp>
      <p:sp>
        <p:nvSpPr>
          <p:cNvPr id="202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68375" y="760413"/>
            <a:ext cx="4922838" cy="3690937"/>
          </a:xfrm>
          <a:ln/>
        </p:spPr>
      </p:sp>
      <p:sp>
        <p:nvSpPr>
          <p:cNvPr id="2027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1700" y="4729163"/>
            <a:ext cx="5003800" cy="4449762"/>
          </a:xfrm>
          <a:noFill/>
          <a:ln/>
        </p:spPr>
        <p:txBody>
          <a:bodyPr lIns="91105" tIns="45537" rIns="91105" bIns="45537"/>
          <a:lstStyle/>
          <a:p>
            <a:pPr eaLnBrk="1" hangingPunct="1"/>
            <a:endParaRPr lang="ko-KR" altLang="ko-KR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754" name="Rectangle 7"/>
          <p:cNvSpPr txBox="1">
            <a:spLocks noGrp="1" noChangeArrowheads="1"/>
          </p:cNvSpPr>
          <p:nvPr/>
        </p:nvSpPr>
        <p:spPr bwMode="auto">
          <a:xfrm>
            <a:off x="3857625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/>
            <a:fld id="{DBC37F4C-0097-465B-B675-954F5C80E9AE}" type="slidenum">
              <a:rPr kumimoji="0" lang="en-US" altLang="ko-KR" sz="1200">
                <a:solidFill>
                  <a:srgbClr val="000000"/>
                </a:solidFill>
                <a:latin typeface="Times New Roman" pitchFamily="18" charset="0"/>
                <a:ea typeface="굴림" pitchFamily="50" charset="-127"/>
              </a:rPr>
              <a:pPr algn="r" defTabSz="881063"/>
              <a:t>3</a:t>
            </a:fld>
            <a:endParaRPr kumimoji="0" lang="en-US" altLang="ko-KR" sz="1200">
              <a:solidFill>
                <a:srgbClr val="000000"/>
              </a:solidFill>
              <a:latin typeface="Times New Roman" pitchFamily="18" charset="0"/>
              <a:ea typeface="굴림" pitchFamily="50" charset="-127"/>
            </a:endParaRPr>
          </a:p>
        </p:txBody>
      </p:sp>
      <p:sp>
        <p:nvSpPr>
          <p:cNvPr id="202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68375" y="760413"/>
            <a:ext cx="4922838" cy="3690937"/>
          </a:xfrm>
          <a:ln/>
        </p:spPr>
      </p:sp>
      <p:sp>
        <p:nvSpPr>
          <p:cNvPr id="2027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1700" y="4729163"/>
            <a:ext cx="5003800" cy="4449762"/>
          </a:xfrm>
          <a:noFill/>
          <a:ln/>
        </p:spPr>
        <p:txBody>
          <a:bodyPr lIns="91105" tIns="45537" rIns="91105" bIns="45537"/>
          <a:lstStyle/>
          <a:p>
            <a:pPr eaLnBrk="1" hangingPunct="1"/>
            <a:endParaRPr lang="ko-KR" altLang="ko-KR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754" name="Rectangle 7"/>
          <p:cNvSpPr txBox="1">
            <a:spLocks noGrp="1" noChangeArrowheads="1"/>
          </p:cNvSpPr>
          <p:nvPr/>
        </p:nvSpPr>
        <p:spPr bwMode="auto">
          <a:xfrm>
            <a:off x="3857625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/>
            <a:fld id="{DBC37F4C-0097-465B-B675-954F5C80E9AE}" type="slidenum">
              <a:rPr kumimoji="0" lang="en-US" altLang="ko-KR" sz="1200">
                <a:solidFill>
                  <a:srgbClr val="000000"/>
                </a:solidFill>
                <a:latin typeface="Times New Roman" pitchFamily="18" charset="0"/>
                <a:ea typeface="굴림" pitchFamily="50" charset="-127"/>
              </a:rPr>
              <a:pPr algn="r" defTabSz="881063"/>
              <a:t>4</a:t>
            </a:fld>
            <a:endParaRPr kumimoji="0" lang="en-US" altLang="ko-KR" sz="1200">
              <a:solidFill>
                <a:srgbClr val="000000"/>
              </a:solidFill>
              <a:latin typeface="Times New Roman" pitchFamily="18" charset="0"/>
              <a:ea typeface="굴림" pitchFamily="50" charset="-127"/>
            </a:endParaRPr>
          </a:p>
        </p:txBody>
      </p:sp>
      <p:sp>
        <p:nvSpPr>
          <p:cNvPr id="202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68375" y="760413"/>
            <a:ext cx="4922838" cy="3690937"/>
          </a:xfrm>
          <a:ln/>
        </p:spPr>
      </p:sp>
      <p:sp>
        <p:nvSpPr>
          <p:cNvPr id="2027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1700" y="4729163"/>
            <a:ext cx="5003800" cy="4449762"/>
          </a:xfrm>
          <a:noFill/>
          <a:ln/>
        </p:spPr>
        <p:txBody>
          <a:bodyPr lIns="91105" tIns="45537" rIns="91105" bIns="45537"/>
          <a:lstStyle/>
          <a:p>
            <a:pPr eaLnBrk="1" hangingPunct="1"/>
            <a:endParaRPr lang="ko-KR" altLang="ko-KR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754" name="Rectangle 7"/>
          <p:cNvSpPr txBox="1">
            <a:spLocks noGrp="1" noChangeArrowheads="1"/>
          </p:cNvSpPr>
          <p:nvPr/>
        </p:nvSpPr>
        <p:spPr bwMode="auto">
          <a:xfrm>
            <a:off x="3857625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/>
            <a:fld id="{DBC37F4C-0097-465B-B675-954F5C80E9AE}" type="slidenum">
              <a:rPr kumimoji="0" lang="en-US" altLang="ko-KR" sz="1200">
                <a:solidFill>
                  <a:srgbClr val="000000"/>
                </a:solidFill>
                <a:latin typeface="Times New Roman" pitchFamily="18" charset="0"/>
                <a:ea typeface="굴림" pitchFamily="50" charset="-127"/>
              </a:rPr>
              <a:pPr algn="r" defTabSz="881063"/>
              <a:t>5</a:t>
            </a:fld>
            <a:endParaRPr kumimoji="0" lang="en-US" altLang="ko-KR" sz="1200">
              <a:solidFill>
                <a:srgbClr val="000000"/>
              </a:solidFill>
              <a:latin typeface="Times New Roman" pitchFamily="18" charset="0"/>
              <a:ea typeface="굴림" pitchFamily="50" charset="-127"/>
            </a:endParaRPr>
          </a:p>
        </p:txBody>
      </p:sp>
      <p:sp>
        <p:nvSpPr>
          <p:cNvPr id="202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68375" y="760413"/>
            <a:ext cx="4922838" cy="3690937"/>
          </a:xfrm>
          <a:ln/>
        </p:spPr>
      </p:sp>
      <p:sp>
        <p:nvSpPr>
          <p:cNvPr id="2027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1700" y="4729163"/>
            <a:ext cx="5003800" cy="4449762"/>
          </a:xfrm>
          <a:noFill/>
          <a:ln/>
        </p:spPr>
        <p:txBody>
          <a:bodyPr lIns="91105" tIns="45537" rIns="91105" bIns="45537"/>
          <a:lstStyle/>
          <a:p>
            <a:pPr eaLnBrk="1" hangingPunct="1"/>
            <a:endParaRPr lang="ko-KR" altLang="ko-KR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754" name="Rectangle 7"/>
          <p:cNvSpPr txBox="1">
            <a:spLocks noGrp="1" noChangeArrowheads="1"/>
          </p:cNvSpPr>
          <p:nvPr/>
        </p:nvSpPr>
        <p:spPr bwMode="auto">
          <a:xfrm>
            <a:off x="3857625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/>
            <a:fld id="{DBC37F4C-0097-465B-B675-954F5C80E9AE}" type="slidenum">
              <a:rPr kumimoji="0" lang="en-US" altLang="ko-KR" sz="1200">
                <a:solidFill>
                  <a:srgbClr val="000000"/>
                </a:solidFill>
                <a:latin typeface="Times New Roman" pitchFamily="18" charset="0"/>
                <a:ea typeface="굴림" pitchFamily="50" charset="-127"/>
              </a:rPr>
              <a:pPr algn="r" defTabSz="881063"/>
              <a:t>6</a:t>
            </a:fld>
            <a:endParaRPr kumimoji="0" lang="en-US" altLang="ko-KR" sz="1200">
              <a:solidFill>
                <a:srgbClr val="000000"/>
              </a:solidFill>
              <a:latin typeface="Times New Roman" pitchFamily="18" charset="0"/>
              <a:ea typeface="굴림" pitchFamily="50" charset="-127"/>
            </a:endParaRPr>
          </a:p>
        </p:txBody>
      </p:sp>
      <p:sp>
        <p:nvSpPr>
          <p:cNvPr id="202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68375" y="760413"/>
            <a:ext cx="4922838" cy="3690937"/>
          </a:xfrm>
          <a:ln/>
        </p:spPr>
      </p:sp>
      <p:sp>
        <p:nvSpPr>
          <p:cNvPr id="2027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1700" y="4729163"/>
            <a:ext cx="5003800" cy="4449762"/>
          </a:xfrm>
          <a:noFill/>
          <a:ln/>
        </p:spPr>
        <p:txBody>
          <a:bodyPr lIns="91105" tIns="45537" rIns="91105" bIns="45537"/>
          <a:lstStyle/>
          <a:p>
            <a:pPr eaLnBrk="1" hangingPunct="1"/>
            <a:endParaRPr lang="ko-KR" altLang="ko-KR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754" name="Rectangle 7"/>
          <p:cNvSpPr txBox="1">
            <a:spLocks noGrp="1" noChangeArrowheads="1"/>
          </p:cNvSpPr>
          <p:nvPr/>
        </p:nvSpPr>
        <p:spPr bwMode="auto">
          <a:xfrm>
            <a:off x="3857625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/>
            <a:fld id="{DBC37F4C-0097-465B-B675-954F5C80E9AE}" type="slidenum">
              <a:rPr kumimoji="0" lang="en-US" altLang="ko-KR" sz="1200">
                <a:solidFill>
                  <a:srgbClr val="000000"/>
                </a:solidFill>
                <a:latin typeface="Times New Roman" pitchFamily="18" charset="0"/>
                <a:ea typeface="굴림" pitchFamily="50" charset="-127"/>
              </a:rPr>
              <a:pPr algn="r" defTabSz="881063"/>
              <a:t>7</a:t>
            </a:fld>
            <a:endParaRPr kumimoji="0" lang="en-US" altLang="ko-KR" sz="1200">
              <a:solidFill>
                <a:srgbClr val="000000"/>
              </a:solidFill>
              <a:latin typeface="Times New Roman" pitchFamily="18" charset="0"/>
              <a:ea typeface="굴림" pitchFamily="50" charset="-127"/>
            </a:endParaRPr>
          </a:p>
        </p:txBody>
      </p:sp>
      <p:sp>
        <p:nvSpPr>
          <p:cNvPr id="202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68375" y="760413"/>
            <a:ext cx="4922838" cy="3690937"/>
          </a:xfrm>
          <a:ln/>
        </p:spPr>
      </p:sp>
      <p:sp>
        <p:nvSpPr>
          <p:cNvPr id="2027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1700" y="4729163"/>
            <a:ext cx="5003800" cy="4449762"/>
          </a:xfrm>
          <a:noFill/>
          <a:ln/>
        </p:spPr>
        <p:txBody>
          <a:bodyPr lIns="91105" tIns="45537" rIns="91105" bIns="45537"/>
          <a:lstStyle/>
          <a:p>
            <a:pPr eaLnBrk="1" hangingPunct="1"/>
            <a:endParaRPr lang="ko-KR" altLang="ko-KR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754" name="Rectangle 7"/>
          <p:cNvSpPr txBox="1">
            <a:spLocks noGrp="1" noChangeArrowheads="1"/>
          </p:cNvSpPr>
          <p:nvPr/>
        </p:nvSpPr>
        <p:spPr bwMode="auto">
          <a:xfrm>
            <a:off x="3857625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/>
            <a:fld id="{DBC37F4C-0097-465B-B675-954F5C80E9AE}" type="slidenum">
              <a:rPr kumimoji="0" lang="en-US" altLang="ko-KR" sz="1200">
                <a:solidFill>
                  <a:srgbClr val="000000"/>
                </a:solidFill>
                <a:latin typeface="Times New Roman" pitchFamily="18" charset="0"/>
                <a:ea typeface="굴림" pitchFamily="50" charset="-127"/>
              </a:rPr>
              <a:pPr algn="r" defTabSz="881063"/>
              <a:t>8</a:t>
            </a:fld>
            <a:endParaRPr kumimoji="0" lang="en-US" altLang="ko-KR" sz="1200">
              <a:solidFill>
                <a:srgbClr val="000000"/>
              </a:solidFill>
              <a:latin typeface="Times New Roman" pitchFamily="18" charset="0"/>
              <a:ea typeface="굴림" pitchFamily="50" charset="-127"/>
            </a:endParaRPr>
          </a:p>
        </p:txBody>
      </p:sp>
      <p:sp>
        <p:nvSpPr>
          <p:cNvPr id="202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68375" y="760413"/>
            <a:ext cx="4922838" cy="3690937"/>
          </a:xfrm>
          <a:ln/>
        </p:spPr>
      </p:sp>
      <p:sp>
        <p:nvSpPr>
          <p:cNvPr id="2027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1700" y="4729163"/>
            <a:ext cx="5003800" cy="4449762"/>
          </a:xfrm>
          <a:noFill/>
          <a:ln/>
        </p:spPr>
        <p:txBody>
          <a:bodyPr lIns="91105" tIns="45537" rIns="91105" bIns="45537"/>
          <a:lstStyle/>
          <a:p>
            <a:pPr eaLnBrk="1" hangingPunct="1"/>
            <a:endParaRPr lang="ko-KR" altLang="ko-KR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754" name="Rectangle 7"/>
          <p:cNvSpPr txBox="1">
            <a:spLocks noGrp="1" noChangeArrowheads="1"/>
          </p:cNvSpPr>
          <p:nvPr/>
        </p:nvSpPr>
        <p:spPr bwMode="auto">
          <a:xfrm>
            <a:off x="3857625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/>
            <a:fld id="{DBC37F4C-0097-465B-B675-954F5C80E9AE}" type="slidenum">
              <a:rPr kumimoji="0" lang="en-US" altLang="ko-KR" sz="1200">
                <a:solidFill>
                  <a:srgbClr val="000000"/>
                </a:solidFill>
                <a:latin typeface="Times New Roman" pitchFamily="18" charset="0"/>
                <a:ea typeface="굴림" pitchFamily="50" charset="-127"/>
              </a:rPr>
              <a:pPr algn="r" defTabSz="881063"/>
              <a:t>9</a:t>
            </a:fld>
            <a:endParaRPr kumimoji="0" lang="en-US" altLang="ko-KR" sz="1200">
              <a:solidFill>
                <a:srgbClr val="000000"/>
              </a:solidFill>
              <a:latin typeface="Times New Roman" pitchFamily="18" charset="0"/>
              <a:ea typeface="굴림" pitchFamily="50" charset="-127"/>
            </a:endParaRPr>
          </a:p>
        </p:txBody>
      </p:sp>
      <p:sp>
        <p:nvSpPr>
          <p:cNvPr id="202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68375" y="760413"/>
            <a:ext cx="4922838" cy="3690937"/>
          </a:xfrm>
          <a:ln/>
        </p:spPr>
      </p:sp>
      <p:sp>
        <p:nvSpPr>
          <p:cNvPr id="2027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1700" y="4729163"/>
            <a:ext cx="5003800" cy="4449762"/>
          </a:xfrm>
          <a:noFill/>
          <a:ln/>
        </p:spPr>
        <p:txBody>
          <a:bodyPr lIns="91105" tIns="45537" rIns="91105" bIns="45537"/>
          <a:lstStyle/>
          <a:p>
            <a:pPr eaLnBrk="1" hangingPunct="1"/>
            <a:endParaRPr lang="ko-KR" altLang="ko-K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2DB3FA-8AAB-45F7-A0C9-4EEBFB40565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781800" y="274638"/>
            <a:ext cx="2209800" cy="5821362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152400" y="274638"/>
            <a:ext cx="6477000" cy="5821362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B75182-1E18-4479-AE94-B112BF8ECFD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제목, 텍스트 및 내용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sz="half" idx="1"/>
          </p:nvPr>
        </p:nvSpPr>
        <p:spPr>
          <a:xfrm>
            <a:off x="152400" y="838200"/>
            <a:ext cx="4343400" cy="5257800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quarter" idx="2"/>
          </p:nvPr>
        </p:nvSpPr>
        <p:spPr>
          <a:xfrm>
            <a:off x="4648200" y="838200"/>
            <a:ext cx="4343400" cy="2552700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내용 개체 틀 4"/>
          <p:cNvSpPr>
            <a:spLocks noGrp="1"/>
          </p:cNvSpPr>
          <p:nvPr>
            <p:ph sz="quarter" idx="3"/>
          </p:nvPr>
        </p:nvSpPr>
        <p:spPr>
          <a:xfrm>
            <a:off x="4648200" y="3543300"/>
            <a:ext cx="4343400" cy="2552700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8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1F8C95-160C-44E3-9E78-51E475D75B8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5" y="1604"/>
              <a:ext cx="449" cy="299"/>
              <a:chOff x="720" y="336"/>
              <a:chExt cx="624" cy="432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fontAlgn="ctr" latinLnBrk="0">
                  <a:spcBef>
                    <a:spcPct val="50000"/>
                  </a:spcBef>
                  <a:defRPr/>
                </a:pPr>
                <a:endParaRPr lang="ko-KR" altLang="en-US" sz="8800">
                  <a:solidFill>
                    <a:srgbClr val="FFCF0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견고딕" pitchFamily="18" charset="-127"/>
                </a:endParaRPr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fontAlgn="ctr" latinLnBrk="0">
                  <a:spcBef>
                    <a:spcPct val="50000"/>
                  </a:spcBef>
                  <a:defRPr/>
                </a:pPr>
                <a:endParaRPr lang="ko-KR" altLang="en-US" sz="8800">
                  <a:solidFill>
                    <a:srgbClr val="FFCF0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견고딕" pitchFamily="18" charset="-127"/>
                </a:endParaRPr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3" y="1870"/>
              <a:ext cx="466" cy="299"/>
              <a:chOff x="912" y="2640"/>
              <a:chExt cx="672" cy="432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fontAlgn="ctr" latinLnBrk="0">
                  <a:spcBef>
                    <a:spcPct val="50000"/>
                  </a:spcBef>
                  <a:defRPr/>
                </a:pPr>
                <a:endParaRPr lang="ko-KR" altLang="en-US" sz="8800">
                  <a:solidFill>
                    <a:srgbClr val="FFCF0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견고딕" pitchFamily="18" charset="-127"/>
                </a:endParaRPr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9" y="2640"/>
                <a:ext cx="335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fontAlgn="ctr" latinLnBrk="0">
                  <a:spcBef>
                    <a:spcPct val="50000"/>
                  </a:spcBef>
                  <a:defRPr/>
                </a:pPr>
                <a:endParaRPr lang="ko-KR" altLang="en-US" sz="8800">
                  <a:solidFill>
                    <a:srgbClr val="FFCF0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견고딕" pitchFamily="18" charset="-127"/>
                </a:endParaRPr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ctr" latinLnBrk="0">
                <a:spcBef>
                  <a:spcPct val="50000"/>
                </a:spcBef>
                <a:defRPr/>
              </a:pPr>
              <a:endParaRPr lang="ko-KR" altLang="en-US" sz="8800">
                <a:solidFill>
                  <a:srgbClr val="FFCF0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itchFamily="18" charset="-127"/>
              </a:endParaRPr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ctr" latinLnBrk="0">
                <a:spcBef>
                  <a:spcPct val="50000"/>
                </a:spcBef>
                <a:defRPr/>
              </a:pPr>
              <a:endParaRPr lang="ko-KR" altLang="en-US" sz="8800">
                <a:solidFill>
                  <a:srgbClr val="FFCF0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itchFamily="18" charset="-127"/>
              </a:endParaRPr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ctr" latinLnBrk="0">
                <a:spcBef>
                  <a:spcPct val="50000"/>
                </a:spcBef>
                <a:defRPr/>
              </a:pPr>
              <a:endParaRPr lang="ko-KR" altLang="en-US" sz="8800">
                <a:solidFill>
                  <a:srgbClr val="FFCF0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itchFamily="18" charset="-127"/>
              </a:endParaRPr>
            </a:p>
          </p:txBody>
        </p:sp>
      </p:grpSp>
      <p:sp>
        <p:nvSpPr>
          <p:cNvPr id="14" name="Rectangle 17"/>
          <p:cNvSpPr>
            <a:spLocks noChangeArrowheads="1"/>
          </p:cNvSpPr>
          <p:nvPr/>
        </p:nvSpPr>
        <p:spPr bwMode="auto">
          <a:xfrm flipV="1">
            <a:off x="0" y="381000"/>
            <a:ext cx="3581400" cy="76200"/>
          </a:xfrm>
          <a:prstGeom prst="rect">
            <a:avLst/>
          </a:prstGeom>
          <a:gradFill rotWithShape="0">
            <a:gsLst>
              <a:gs pos="0">
                <a:srgbClr val="87EB23"/>
              </a:gs>
              <a:gs pos="100000">
                <a:srgbClr val="FFFFFF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fontAlgn="ctr" latinLnBrk="0">
              <a:spcBef>
                <a:spcPct val="50000"/>
              </a:spcBef>
              <a:defRPr/>
            </a:pPr>
            <a:endParaRPr lang="ko-KR" altLang="en-US" sz="8800">
              <a:solidFill>
                <a:srgbClr val="FFCF0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Y견고딕" pitchFamily="18" charset="-127"/>
            </a:endParaRPr>
          </a:p>
        </p:txBody>
      </p:sp>
      <p:sp>
        <p:nvSpPr>
          <p:cNvPr id="15" name="Text Box 18"/>
          <p:cNvSpPr txBox="1">
            <a:spLocks noChangeArrowheads="1"/>
          </p:cNvSpPr>
          <p:nvPr/>
        </p:nvSpPr>
        <p:spPr bwMode="auto">
          <a:xfrm>
            <a:off x="0" y="838200"/>
            <a:ext cx="3606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ko-KR" sz="2400" b="1">
                <a:solidFill>
                  <a:srgbClr val="FFFFCC"/>
                </a:solidFill>
                <a:latin typeface="MD솔체" pitchFamily="18" charset="-127"/>
                <a:ea typeface="MD솔체" pitchFamily="18" charset="-127"/>
              </a:rPr>
              <a:t>YEONG DONG- GUN</a:t>
            </a:r>
          </a:p>
        </p:txBody>
      </p:sp>
      <p:sp>
        <p:nvSpPr>
          <p:cNvPr id="32469004" name="Rectangle 12"/>
          <p:cNvSpPr>
            <a:spLocks noGrp="1" noChangeArrowheads="1"/>
          </p:cNvSpPr>
          <p:nvPr>
            <p:ph type="ctrTitle"/>
          </p:nvPr>
        </p:nvSpPr>
        <p:spPr bwMode="auto">
          <a:xfrm>
            <a:off x="990600" y="1828800"/>
            <a:ext cx="7772400" cy="11430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2469005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16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7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 algn="l"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8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fld id="{4D828627-181D-4F65-9AA7-0BB41AE990E9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A86439-EC60-4035-AA9C-B186C8068076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58282B-213C-4916-879A-17E4A0CEF4E8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1524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BC47FA-E514-4DC5-B129-D572B1C639E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07C9C4-0D3E-43AA-BEC7-A564059A2B58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522E56-671C-41CF-8765-B0F06370547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967F70-62C8-4E9B-BE6E-63055B03E806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58A337-5FCF-4057-8684-6973F10297D9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BEE97A-1CE0-400B-A541-A7C2B4FC9B1B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AAAE27-1A72-4889-9900-4D22BDFAEDF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781800" y="274638"/>
            <a:ext cx="2209800" cy="5821362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152400" y="274638"/>
            <a:ext cx="6477000" cy="5821362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77CBBF-C7D4-4E09-B224-CA8B3E9411F6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제목, 텍스트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sz="half" idx="1"/>
          </p:nvPr>
        </p:nvSpPr>
        <p:spPr>
          <a:xfrm>
            <a:off x="152400" y="838200"/>
            <a:ext cx="4343400" cy="5257800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838200"/>
            <a:ext cx="4343400" cy="5257800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16B6E7-0A54-4CC2-BE62-09ECE6F0D8F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5" y="1604"/>
              <a:ext cx="449" cy="299"/>
              <a:chOff x="720" y="336"/>
              <a:chExt cx="624" cy="432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fontAlgn="ctr" latinLnBrk="0">
                  <a:spcBef>
                    <a:spcPct val="50000"/>
                  </a:spcBef>
                  <a:defRPr/>
                </a:pPr>
                <a:endParaRPr lang="ko-KR" altLang="en-US" sz="8800">
                  <a:solidFill>
                    <a:srgbClr val="FFCF0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견고딕" pitchFamily="18" charset="-127"/>
                </a:endParaRPr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fontAlgn="ctr" latinLnBrk="0">
                  <a:spcBef>
                    <a:spcPct val="50000"/>
                  </a:spcBef>
                  <a:defRPr/>
                </a:pPr>
                <a:endParaRPr lang="ko-KR" altLang="en-US" sz="8800">
                  <a:solidFill>
                    <a:srgbClr val="FFCF0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견고딕" pitchFamily="18" charset="-127"/>
                </a:endParaRPr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3" y="1870"/>
              <a:ext cx="466" cy="299"/>
              <a:chOff x="912" y="2640"/>
              <a:chExt cx="672" cy="432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fontAlgn="ctr" latinLnBrk="0">
                  <a:spcBef>
                    <a:spcPct val="50000"/>
                  </a:spcBef>
                  <a:defRPr/>
                </a:pPr>
                <a:endParaRPr lang="ko-KR" altLang="en-US" sz="8800">
                  <a:solidFill>
                    <a:srgbClr val="FFCF0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견고딕" pitchFamily="18" charset="-127"/>
                </a:endParaRPr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fontAlgn="ctr" latinLnBrk="0">
                  <a:spcBef>
                    <a:spcPct val="50000"/>
                  </a:spcBef>
                  <a:defRPr/>
                </a:pPr>
                <a:endParaRPr lang="ko-KR" altLang="en-US" sz="8800">
                  <a:solidFill>
                    <a:srgbClr val="FFCF0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견고딕" pitchFamily="18" charset="-127"/>
                </a:endParaRPr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ctr" latinLnBrk="0">
                <a:spcBef>
                  <a:spcPct val="50000"/>
                </a:spcBef>
                <a:defRPr/>
              </a:pPr>
              <a:endParaRPr lang="ko-KR" altLang="en-US" sz="8800">
                <a:solidFill>
                  <a:srgbClr val="FFCF0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itchFamily="18" charset="-127"/>
              </a:endParaRPr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ctr" latinLnBrk="0">
                <a:spcBef>
                  <a:spcPct val="50000"/>
                </a:spcBef>
                <a:defRPr/>
              </a:pPr>
              <a:endParaRPr lang="ko-KR" altLang="en-US" sz="8800">
                <a:solidFill>
                  <a:srgbClr val="FFCF0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itchFamily="18" charset="-127"/>
              </a:endParaRPr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ctr" latinLnBrk="0">
                <a:spcBef>
                  <a:spcPct val="50000"/>
                </a:spcBef>
                <a:defRPr/>
              </a:pPr>
              <a:endParaRPr lang="ko-KR" altLang="en-US" sz="8800">
                <a:solidFill>
                  <a:srgbClr val="FFCF0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itchFamily="18" charset="-127"/>
              </a:endParaRPr>
            </a:p>
          </p:txBody>
        </p:sp>
      </p:grpSp>
      <p:sp>
        <p:nvSpPr>
          <p:cNvPr id="14" name="Rectangle 17"/>
          <p:cNvSpPr>
            <a:spLocks noChangeArrowheads="1"/>
          </p:cNvSpPr>
          <p:nvPr/>
        </p:nvSpPr>
        <p:spPr bwMode="auto">
          <a:xfrm flipV="1">
            <a:off x="0" y="381000"/>
            <a:ext cx="3581400" cy="76200"/>
          </a:xfrm>
          <a:prstGeom prst="rect">
            <a:avLst/>
          </a:prstGeom>
          <a:gradFill rotWithShape="0">
            <a:gsLst>
              <a:gs pos="0">
                <a:srgbClr val="87EB23"/>
              </a:gs>
              <a:gs pos="100000">
                <a:srgbClr val="FFFFFF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fontAlgn="ctr" latinLnBrk="0">
              <a:spcBef>
                <a:spcPct val="50000"/>
              </a:spcBef>
              <a:defRPr/>
            </a:pPr>
            <a:endParaRPr lang="ko-KR" altLang="en-US" sz="8800">
              <a:solidFill>
                <a:srgbClr val="FFCF0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Y견고딕" pitchFamily="18" charset="-127"/>
            </a:endParaRPr>
          </a:p>
        </p:txBody>
      </p:sp>
      <p:sp>
        <p:nvSpPr>
          <p:cNvPr id="15" name="Text Box 19"/>
          <p:cNvSpPr txBox="1">
            <a:spLocks noChangeArrowheads="1"/>
          </p:cNvSpPr>
          <p:nvPr/>
        </p:nvSpPr>
        <p:spPr bwMode="auto">
          <a:xfrm>
            <a:off x="0" y="838200"/>
            <a:ext cx="3606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ko-KR" sz="2400" b="1">
                <a:solidFill>
                  <a:srgbClr val="FFFFCC"/>
                </a:solidFill>
                <a:latin typeface="MD솔체" pitchFamily="18" charset="-127"/>
                <a:ea typeface="MD솔체" pitchFamily="18" charset="-127"/>
              </a:rPr>
              <a:t>YEONG DONG- GUN</a:t>
            </a:r>
          </a:p>
        </p:txBody>
      </p:sp>
      <p:sp>
        <p:nvSpPr>
          <p:cNvPr id="729100" name="Rectangle 12"/>
          <p:cNvSpPr>
            <a:spLocks noGrp="1" noChangeArrowheads="1"/>
          </p:cNvSpPr>
          <p:nvPr>
            <p:ph type="ctrTitle"/>
          </p:nvPr>
        </p:nvSpPr>
        <p:spPr bwMode="auto">
          <a:xfrm>
            <a:off x="990600" y="1828800"/>
            <a:ext cx="7772400" cy="11430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729101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16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7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 algn="l"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8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fld id="{883368B5-B253-47A1-B62C-81C937DAD40B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8477BD-43D2-4483-9D0F-79E80C26D2E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98CF5E-C71C-45DF-B1B8-EDD354D6D6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1524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ED3C59-286B-4444-9481-1A77B1BCBCC9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E9B58F-3772-4E37-9A53-A6666C3E81F5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A653C9-A388-4960-A217-C2D95C43F0C8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148F04-AC1D-44A1-86EB-6F5F3DC232E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24C37B-11DF-4449-89C9-7E293F7066E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438A1E-EFB3-46EC-ADE3-62B359B13359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491214-CC35-48E0-BA9B-1954911AAD8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781800" y="274638"/>
            <a:ext cx="2209800" cy="5821362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152400" y="274638"/>
            <a:ext cx="6477000" cy="5821362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96F813-71CE-415C-859F-C82DE3AACC85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제목, 텍스트 및 내용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sz="half" idx="1"/>
          </p:nvPr>
        </p:nvSpPr>
        <p:spPr>
          <a:xfrm>
            <a:off x="152400" y="838200"/>
            <a:ext cx="4343400" cy="5257800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quarter" idx="2"/>
          </p:nvPr>
        </p:nvSpPr>
        <p:spPr>
          <a:xfrm>
            <a:off x="4648200" y="838200"/>
            <a:ext cx="4343400" cy="2552700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내용 개체 틀 4"/>
          <p:cNvSpPr>
            <a:spLocks noGrp="1"/>
          </p:cNvSpPr>
          <p:nvPr>
            <p:ph sz="quarter" idx="3"/>
          </p:nvPr>
        </p:nvSpPr>
        <p:spPr>
          <a:xfrm>
            <a:off x="4648200" y="3543300"/>
            <a:ext cx="4343400" cy="2552700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8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6E727B-591B-4189-8B17-5244E3A27A95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5" y="1604"/>
              <a:ext cx="449" cy="299"/>
              <a:chOff x="720" y="336"/>
              <a:chExt cx="624" cy="432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fontAlgn="ctr" latinLnBrk="0">
                  <a:spcBef>
                    <a:spcPct val="50000"/>
                  </a:spcBef>
                  <a:defRPr/>
                </a:pPr>
                <a:endParaRPr lang="ko-KR" altLang="en-US" sz="8800">
                  <a:solidFill>
                    <a:srgbClr val="FFCF0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견고딕" pitchFamily="18" charset="-127"/>
                </a:endParaRPr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fontAlgn="ctr" latinLnBrk="0">
                  <a:spcBef>
                    <a:spcPct val="50000"/>
                  </a:spcBef>
                  <a:defRPr/>
                </a:pPr>
                <a:endParaRPr lang="ko-KR" altLang="en-US" sz="8800">
                  <a:solidFill>
                    <a:srgbClr val="FFCF0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견고딕" pitchFamily="18" charset="-127"/>
                </a:endParaRPr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3" y="1870"/>
              <a:ext cx="466" cy="299"/>
              <a:chOff x="912" y="2640"/>
              <a:chExt cx="672" cy="432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fontAlgn="ctr" latinLnBrk="0">
                  <a:spcBef>
                    <a:spcPct val="50000"/>
                  </a:spcBef>
                  <a:defRPr/>
                </a:pPr>
                <a:endParaRPr lang="ko-KR" altLang="en-US" sz="8800">
                  <a:solidFill>
                    <a:srgbClr val="FFCF0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견고딕" pitchFamily="18" charset="-127"/>
                </a:endParaRPr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9" y="2640"/>
                <a:ext cx="335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fontAlgn="ctr" latinLnBrk="0">
                  <a:spcBef>
                    <a:spcPct val="50000"/>
                  </a:spcBef>
                  <a:defRPr/>
                </a:pPr>
                <a:endParaRPr lang="ko-KR" altLang="en-US" sz="8800">
                  <a:solidFill>
                    <a:srgbClr val="FFCF0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견고딕" pitchFamily="18" charset="-127"/>
                </a:endParaRPr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ctr" latinLnBrk="0">
                <a:spcBef>
                  <a:spcPct val="50000"/>
                </a:spcBef>
                <a:defRPr/>
              </a:pPr>
              <a:endParaRPr lang="ko-KR" altLang="en-US" sz="8800">
                <a:solidFill>
                  <a:srgbClr val="FFCF0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itchFamily="18" charset="-127"/>
              </a:endParaRPr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ctr" latinLnBrk="0">
                <a:spcBef>
                  <a:spcPct val="50000"/>
                </a:spcBef>
                <a:defRPr/>
              </a:pPr>
              <a:endParaRPr lang="ko-KR" altLang="en-US" sz="8800">
                <a:solidFill>
                  <a:srgbClr val="FFCF0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itchFamily="18" charset="-127"/>
              </a:endParaRPr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ctr" latinLnBrk="0">
                <a:spcBef>
                  <a:spcPct val="50000"/>
                </a:spcBef>
                <a:defRPr/>
              </a:pPr>
              <a:endParaRPr lang="ko-KR" altLang="en-US" sz="8800">
                <a:solidFill>
                  <a:srgbClr val="FFCF0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itchFamily="18" charset="-127"/>
              </a:endParaRPr>
            </a:p>
          </p:txBody>
        </p:sp>
      </p:grpSp>
      <p:sp>
        <p:nvSpPr>
          <p:cNvPr id="14" name="Rectangle 17"/>
          <p:cNvSpPr>
            <a:spLocks noChangeArrowheads="1"/>
          </p:cNvSpPr>
          <p:nvPr/>
        </p:nvSpPr>
        <p:spPr bwMode="auto">
          <a:xfrm flipV="1">
            <a:off x="0" y="381000"/>
            <a:ext cx="3581400" cy="76200"/>
          </a:xfrm>
          <a:prstGeom prst="rect">
            <a:avLst/>
          </a:prstGeom>
          <a:gradFill rotWithShape="0">
            <a:gsLst>
              <a:gs pos="0">
                <a:srgbClr val="87EB23"/>
              </a:gs>
              <a:gs pos="100000">
                <a:srgbClr val="FFFFFF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fontAlgn="ctr" latinLnBrk="0">
              <a:spcBef>
                <a:spcPct val="50000"/>
              </a:spcBef>
              <a:defRPr/>
            </a:pPr>
            <a:endParaRPr lang="ko-KR" altLang="en-US" sz="8800">
              <a:solidFill>
                <a:srgbClr val="FFCF0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Y견고딕" pitchFamily="18" charset="-127"/>
            </a:endParaRPr>
          </a:p>
        </p:txBody>
      </p:sp>
      <p:sp>
        <p:nvSpPr>
          <p:cNvPr id="15" name="Text Box 19"/>
          <p:cNvSpPr txBox="1">
            <a:spLocks noChangeArrowheads="1"/>
          </p:cNvSpPr>
          <p:nvPr/>
        </p:nvSpPr>
        <p:spPr bwMode="auto">
          <a:xfrm>
            <a:off x="0" y="838200"/>
            <a:ext cx="3606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ko-KR" sz="2400" b="1">
                <a:solidFill>
                  <a:srgbClr val="FFFFCC"/>
                </a:solidFill>
                <a:latin typeface="MD솔체" pitchFamily="18" charset="-127"/>
                <a:ea typeface="MD솔체" pitchFamily="18" charset="-127"/>
              </a:rPr>
              <a:t>YEONG DONG- GUN</a:t>
            </a:r>
          </a:p>
        </p:txBody>
      </p:sp>
      <p:sp>
        <p:nvSpPr>
          <p:cNvPr id="729100" name="Rectangle 12"/>
          <p:cNvSpPr>
            <a:spLocks noGrp="1" noChangeArrowheads="1"/>
          </p:cNvSpPr>
          <p:nvPr>
            <p:ph type="ctrTitle"/>
          </p:nvPr>
        </p:nvSpPr>
        <p:spPr bwMode="auto">
          <a:xfrm>
            <a:off x="990600" y="1828800"/>
            <a:ext cx="7772400" cy="11430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729101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16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 eaLnBrk="0" hangingPunct="0"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7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 algn="l" eaLnBrk="0" hangingPunct="0"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8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 eaLnBrk="0" hangingPunct="0"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fld id="{0F0CBD15-4812-403D-BA64-F5730DB0986A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 eaLnBrk="0" hangingPunct="0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814E93FF-54A1-49F2-91E4-C9A9CCD7BFF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 eaLnBrk="0" hangingPunct="0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4AF7E3BB-B5B9-45E3-8E42-323021ADE56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1524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 eaLnBrk="0" hangingPunct="0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BB49DD6B-7285-4567-B2A8-8376553BA25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 eaLnBrk="0" hangingPunct="0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E7D8B9AC-1B9C-41E9-B8F3-5200D5EDA4DC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 eaLnBrk="0" hangingPunct="0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44AA9BE7-D831-498A-ACA2-3C88D88644C9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1524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385B9E-8B64-416E-B2B5-FCDAA5121D7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 eaLnBrk="0" hangingPunct="0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E5C4E8F8-E356-4A72-9978-DC46DBEF97B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 eaLnBrk="0" hangingPunct="0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B53F5E01-1765-4E3D-A81C-9CC9767026D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 eaLnBrk="0" hangingPunct="0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BD1E5086-FE91-442B-9DB6-DA80453086F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781800" y="274638"/>
            <a:ext cx="2209800" cy="5821362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152400" y="274638"/>
            <a:ext cx="6477000" cy="5821362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 eaLnBrk="0" hangingPunct="0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D814230F-BF0E-4F9F-8DD4-F349E601F0B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9100" name="Rectangle 12"/>
          <p:cNvSpPr>
            <a:spLocks noGrp="1" noChangeArrowheads="1"/>
          </p:cNvSpPr>
          <p:nvPr>
            <p:ph type="ctrTitle"/>
          </p:nvPr>
        </p:nvSpPr>
        <p:spPr bwMode="auto">
          <a:xfrm>
            <a:off x="990600" y="1828800"/>
            <a:ext cx="7772400" cy="11430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729101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 algn="l"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fld id="{8A3697F8-FCA1-4326-B10D-287BBA1064EB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18FA6D-F527-4A6F-8D68-FA9C449B635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218D48-2C83-4D6D-8D38-77B228FCC6FF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1524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81D776-4369-4618-867D-C2225BACF63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95135D-7233-42DC-BB12-B80A9D32880C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3710A1-F3E1-4434-8ED4-0162617920F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0334F0-A98F-449E-91EB-A39F83827645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477B34-B9FB-47D4-8EDD-9821D122299A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1F202C-2758-46D3-B62D-B731AFB2387B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1DE16E-E349-4BFD-9E12-BA4FAF195BD6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781800" y="274638"/>
            <a:ext cx="2209800" cy="5821362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152400" y="274638"/>
            <a:ext cx="6477000" cy="5821362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8B6290-6695-44C4-86BA-3395C3E4572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제목, 텍스트 및 내용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sz="half" idx="1"/>
          </p:nvPr>
        </p:nvSpPr>
        <p:spPr>
          <a:xfrm>
            <a:off x="152400" y="838200"/>
            <a:ext cx="4343400" cy="5257800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quarter" idx="2"/>
          </p:nvPr>
        </p:nvSpPr>
        <p:spPr>
          <a:xfrm>
            <a:off x="4648200" y="838200"/>
            <a:ext cx="4343400" cy="2552700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내용 개체 틀 4"/>
          <p:cNvSpPr>
            <a:spLocks noGrp="1"/>
          </p:cNvSpPr>
          <p:nvPr>
            <p:ph sz="quarter" idx="3"/>
          </p:nvPr>
        </p:nvSpPr>
        <p:spPr>
          <a:xfrm>
            <a:off x="4648200" y="3543300"/>
            <a:ext cx="4343400" cy="2552700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8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D86826-A680-4F7A-9B18-F6A04D57FFD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22C4AD-CB34-47A7-9487-0FAA2EDFD630}" type="datetimeFigureOut">
              <a:rPr lang="ko-KR" altLang="en-US"/>
              <a:pPr>
                <a:defRPr/>
              </a:pPr>
              <a:t>2012-10-05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10998-D2B0-4E51-9FE2-E7BADB25B2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4D121C-270D-40BC-8541-F0662F44ED99}" type="datetimeFigureOut">
              <a:rPr lang="ko-KR" altLang="en-US"/>
              <a:pPr>
                <a:defRPr/>
              </a:pPr>
              <a:t>2012-10-05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1728C1-54F4-4264-82DE-06E99113F2F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A4F91C-60C2-4329-B1D2-72B5EAFFBF93}" type="datetimeFigureOut">
              <a:rPr lang="ko-KR" altLang="en-US"/>
              <a:pPr>
                <a:defRPr/>
              </a:pPr>
              <a:t>2012-10-05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E3AC10-3238-41B4-BC39-D67A7A2FDD3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6CE2ED-38BD-4429-864E-B62A13B89402}" type="datetimeFigureOut">
              <a:rPr lang="ko-KR" altLang="en-US"/>
              <a:pPr>
                <a:defRPr/>
              </a:pPr>
              <a:t>2012-10-05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42EB28-DA17-43DB-A16F-D50004DC7721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36AD28-4AC6-480E-A21A-5242715DB700}" type="datetimeFigureOut">
              <a:rPr lang="ko-KR" altLang="en-US"/>
              <a:pPr>
                <a:defRPr/>
              </a:pPr>
              <a:t>2012-10-05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A9CA5C-42A1-4314-8487-7ED5C3320051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A7D805-CB06-4EE2-8F6B-F2C31597F6F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332267-B37A-4FAF-A6DE-7CDC3A3C1A0E}" type="datetimeFigureOut">
              <a:rPr lang="ko-KR" altLang="en-US"/>
              <a:pPr>
                <a:defRPr/>
              </a:pPr>
              <a:t>2012-10-05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7B1E89-C4C4-4F35-9982-86323A6FE033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E065CE-D5D1-4709-A02D-D692CAC6801D}" type="datetimeFigureOut">
              <a:rPr lang="ko-KR" altLang="en-US"/>
              <a:pPr>
                <a:defRPr/>
              </a:pPr>
              <a:t>2012-10-05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7C3DEA-7EB1-4B2A-AB34-861FB52A7A4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AE5DEE-17B8-4E28-8062-7BC9B821D414}" type="datetimeFigureOut">
              <a:rPr lang="ko-KR" altLang="en-US"/>
              <a:pPr>
                <a:defRPr/>
              </a:pPr>
              <a:t>2012-10-05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8ABFC8-7824-460F-81A7-F9611D17516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14AE59-7018-4382-BB07-2EC38A81569E}" type="datetimeFigureOut">
              <a:rPr lang="ko-KR" altLang="en-US"/>
              <a:pPr>
                <a:defRPr/>
              </a:pPr>
              <a:t>2012-10-05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F01935-7E6D-441A-B431-7058A933557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F87C4E-33FE-4BF3-A2C8-F810933ECEB2}" type="datetimeFigureOut">
              <a:rPr lang="ko-KR" altLang="en-US"/>
              <a:pPr>
                <a:defRPr/>
              </a:pPr>
              <a:t>2012-10-05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78D1E3-870E-4C4D-A28C-1E24F830C60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91E0E2-2E8D-48F6-925E-9FE5A1440385}" type="datetimeFigureOut">
              <a:rPr lang="ko-KR" altLang="en-US"/>
              <a:pPr>
                <a:defRPr/>
              </a:pPr>
              <a:t>2012-10-05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8D8D15-D4D5-4776-AA92-F01DBA0DEDDB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5" y="1604"/>
              <a:ext cx="449" cy="299"/>
              <a:chOff x="720" y="336"/>
              <a:chExt cx="624" cy="432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lnSpc>
                    <a:spcPct val="115000"/>
                  </a:lnSpc>
                  <a:spcBef>
                    <a:spcPct val="20000"/>
                  </a:spcBef>
                  <a:buClr>
                    <a:srgbClr val="3333CC"/>
                  </a:buClr>
                  <a:buSzPct val="60000"/>
                  <a:buFont typeface="Wingdings" pitchFamily="2" charset="2"/>
                  <a:buNone/>
                  <a:defRPr/>
                </a:pPr>
                <a:endParaRPr lang="ko-KR" altLang="en-US" sz="2800" b="1">
                  <a:solidFill>
                    <a:srgbClr val="FFFF00"/>
                  </a:solidFill>
                  <a:latin typeface="HY헤드라인M" pitchFamily="18" charset="-127"/>
                  <a:ea typeface="HY헤드라인M" pitchFamily="18" charset="-127"/>
                  <a:sym typeface="Symbol" pitchFamily="18" charset="2"/>
                </a:endParaRPr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lnSpc>
                    <a:spcPct val="115000"/>
                  </a:lnSpc>
                  <a:spcBef>
                    <a:spcPct val="20000"/>
                  </a:spcBef>
                  <a:buClr>
                    <a:srgbClr val="3333CC"/>
                  </a:buClr>
                  <a:buSzPct val="60000"/>
                  <a:buFont typeface="Wingdings" pitchFamily="2" charset="2"/>
                  <a:buNone/>
                  <a:defRPr/>
                </a:pPr>
                <a:endParaRPr lang="ko-KR" altLang="en-US" sz="2800" b="1">
                  <a:solidFill>
                    <a:srgbClr val="FFFF00"/>
                  </a:solidFill>
                  <a:latin typeface="HY헤드라인M" pitchFamily="18" charset="-127"/>
                  <a:ea typeface="HY헤드라인M" pitchFamily="18" charset="-127"/>
                  <a:sym typeface="Symbol" pitchFamily="18" charset="2"/>
                </a:endParaRPr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3" y="1870"/>
              <a:ext cx="466" cy="299"/>
              <a:chOff x="912" y="2640"/>
              <a:chExt cx="672" cy="432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lnSpc>
                    <a:spcPct val="115000"/>
                  </a:lnSpc>
                  <a:spcBef>
                    <a:spcPct val="20000"/>
                  </a:spcBef>
                  <a:buClr>
                    <a:srgbClr val="3333CC"/>
                  </a:buClr>
                  <a:buSzPct val="60000"/>
                  <a:buFont typeface="Wingdings" pitchFamily="2" charset="2"/>
                  <a:buNone/>
                  <a:defRPr/>
                </a:pPr>
                <a:endParaRPr lang="ko-KR" altLang="en-US" sz="2800" b="1">
                  <a:solidFill>
                    <a:srgbClr val="FFFF00"/>
                  </a:solidFill>
                  <a:latin typeface="HY헤드라인M" pitchFamily="18" charset="-127"/>
                  <a:ea typeface="HY헤드라인M" pitchFamily="18" charset="-127"/>
                  <a:sym typeface="Symbol" pitchFamily="18" charset="2"/>
                </a:endParaRPr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lnSpc>
                    <a:spcPct val="115000"/>
                  </a:lnSpc>
                  <a:spcBef>
                    <a:spcPct val="20000"/>
                  </a:spcBef>
                  <a:buClr>
                    <a:srgbClr val="3333CC"/>
                  </a:buClr>
                  <a:buSzPct val="60000"/>
                  <a:buFont typeface="Wingdings" pitchFamily="2" charset="2"/>
                  <a:buNone/>
                  <a:defRPr/>
                </a:pPr>
                <a:endParaRPr lang="ko-KR" altLang="en-US" sz="2800" b="1">
                  <a:solidFill>
                    <a:srgbClr val="FFFF00"/>
                  </a:solidFill>
                  <a:latin typeface="HY헤드라인M" pitchFamily="18" charset="-127"/>
                  <a:ea typeface="HY헤드라인M" pitchFamily="18" charset="-127"/>
                  <a:sym typeface="Symbol" pitchFamily="18" charset="2"/>
                </a:endParaRPr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15000"/>
                </a:lnSpc>
                <a:spcBef>
                  <a:spcPct val="20000"/>
                </a:spcBef>
                <a:buClr>
                  <a:srgbClr val="3333CC"/>
                </a:buClr>
                <a:buSzPct val="60000"/>
                <a:buFont typeface="Wingdings" pitchFamily="2" charset="2"/>
                <a:buNone/>
                <a:defRPr/>
              </a:pPr>
              <a:endParaRPr lang="ko-KR" altLang="en-US" sz="2800" b="1">
                <a:solidFill>
                  <a:srgbClr val="FFFF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endParaRPr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15000"/>
                </a:lnSpc>
                <a:spcBef>
                  <a:spcPct val="20000"/>
                </a:spcBef>
                <a:buClr>
                  <a:srgbClr val="3333CC"/>
                </a:buClr>
                <a:buSzPct val="60000"/>
                <a:buFont typeface="Wingdings" pitchFamily="2" charset="2"/>
                <a:buNone/>
                <a:defRPr/>
              </a:pPr>
              <a:endParaRPr lang="ko-KR" altLang="en-US" sz="2800" b="1">
                <a:solidFill>
                  <a:srgbClr val="FFFF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endParaRPr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15000"/>
                </a:lnSpc>
                <a:spcBef>
                  <a:spcPct val="20000"/>
                </a:spcBef>
                <a:buClr>
                  <a:srgbClr val="3333CC"/>
                </a:buClr>
                <a:buSzPct val="60000"/>
                <a:buFont typeface="Wingdings" pitchFamily="2" charset="2"/>
                <a:buNone/>
                <a:defRPr/>
              </a:pPr>
              <a:endParaRPr lang="ko-KR" altLang="en-US" sz="2800" b="1">
                <a:solidFill>
                  <a:srgbClr val="FFFF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endParaRPr>
            </a:p>
          </p:txBody>
        </p:sp>
      </p:grpSp>
      <p:sp>
        <p:nvSpPr>
          <p:cNvPr id="14" name="Rectangle 17"/>
          <p:cNvSpPr>
            <a:spLocks noChangeArrowheads="1"/>
          </p:cNvSpPr>
          <p:nvPr/>
        </p:nvSpPr>
        <p:spPr bwMode="auto">
          <a:xfrm flipV="1">
            <a:off x="0" y="381000"/>
            <a:ext cx="3581400" cy="76200"/>
          </a:xfrm>
          <a:prstGeom prst="rect">
            <a:avLst/>
          </a:prstGeom>
          <a:gradFill rotWithShape="0">
            <a:gsLst>
              <a:gs pos="0">
                <a:srgbClr val="87EB23"/>
              </a:gs>
              <a:gs pos="100000">
                <a:srgbClr val="FFFFFF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15000"/>
              </a:lnSpc>
              <a:spcBef>
                <a:spcPct val="20000"/>
              </a:spcBef>
              <a:buClr>
                <a:srgbClr val="3333CC"/>
              </a:buClr>
              <a:buSzPct val="60000"/>
              <a:buFont typeface="Wingdings" pitchFamily="2" charset="2"/>
              <a:buNone/>
              <a:defRPr/>
            </a:pPr>
            <a:endParaRPr lang="ko-KR" altLang="en-US" sz="2800" b="1">
              <a:solidFill>
                <a:srgbClr val="FFFF00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15" name="Text Box 19"/>
          <p:cNvSpPr txBox="1">
            <a:spLocks noChangeArrowheads="1"/>
          </p:cNvSpPr>
          <p:nvPr/>
        </p:nvSpPr>
        <p:spPr bwMode="auto">
          <a:xfrm>
            <a:off x="0" y="838200"/>
            <a:ext cx="3606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ko-KR" sz="2400" b="1">
                <a:solidFill>
                  <a:srgbClr val="FFFFCC"/>
                </a:solidFill>
                <a:latin typeface="MD솔체" pitchFamily="18" charset="-127"/>
                <a:ea typeface="MD솔체" pitchFamily="18" charset="-127"/>
                <a:sym typeface="Symbol" pitchFamily="18" charset="2"/>
              </a:rPr>
              <a:t>YEONG DONG- GUN</a:t>
            </a:r>
          </a:p>
        </p:txBody>
      </p:sp>
      <p:sp>
        <p:nvSpPr>
          <p:cNvPr id="729100" name="Rectangle 12"/>
          <p:cNvSpPr>
            <a:spLocks noGrp="1" noChangeArrowheads="1"/>
          </p:cNvSpPr>
          <p:nvPr>
            <p:ph type="ctrTitle"/>
          </p:nvPr>
        </p:nvSpPr>
        <p:spPr bwMode="auto">
          <a:xfrm>
            <a:off x="990600" y="1828800"/>
            <a:ext cx="7772400" cy="11430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729101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16" name="Rectangle 1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7" name="Rectangle 1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8" name="Rectangle 1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fld id="{E96F0B54-BC78-4277-AE2C-B1C4D4C884D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5" y="1604"/>
              <a:ext cx="449" cy="299"/>
              <a:chOff x="720" y="336"/>
              <a:chExt cx="624" cy="432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spcBef>
                    <a:spcPct val="20000"/>
                  </a:spcBef>
                  <a:buFont typeface="Wingdings" pitchFamily="2" charset="2"/>
                  <a:buChar char="q"/>
                  <a:defRPr/>
                </a:pPr>
                <a:endParaRPr lang="ko-KR" altLang="en-US" sz="2400" b="1">
                  <a:solidFill>
                    <a:srgbClr val="FFFFFF"/>
                  </a:solidFill>
                  <a:latin typeface="HY헤드라인M" pitchFamily="18" charset="-127"/>
                  <a:ea typeface="HY헤드라인M" pitchFamily="18" charset="-127"/>
                  <a:sym typeface="Symbol" pitchFamily="18" charset="2"/>
                </a:endParaRPr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spcBef>
                    <a:spcPct val="20000"/>
                  </a:spcBef>
                  <a:buFont typeface="Wingdings" pitchFamily="2" charset="2"/>
                  <a:buChar char="q"/>
                  <a:defRPr/>
                </a:pPr>
                <a:endParaRPr lang="ko-KR" altLang="en-US" sz="2400" b="1">
                  <a:solidFill>
                    <a:srgbClr val="FFFFFF"/>
                  </a:solidFill>
                  <a:latin typeface="HY헤드라인M" pitchFamily="18" charset="-127"/>
                  <a:ea typeface="HY헤드라인M" pitchFamily="18" charset="-127"/>
                  <a:sym typeface="Symbol" pitchFamily="18" charset="2"/>
                </a:endParaRPr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3" y="1870"/>
              <a:ext cx="466" cy="299"/>
              <a:chOff x="912" y="2640"/>
              <a:chExt cx="672" cy="432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spcBef>
                    <a:spcPct val="20000"/>
                  </a:spcBef>
                  <a:buFont typeface="Wingdings" pitchFamily="2" charset="2"/>
                  <a:buChar char="q"/>
                  <a:defRPr/>
                </a:pPr>
                <a:endParaRPr lang="ko-KR" altLang="en-US" sz="2400" b="1">
                  <a:solidFill>
                    <a:srgbClr val="FFFFFF"/>
                  </a:solidFill>
                  <a:latin typeface="HY헤드라인M" pitchFamily="18" charset="-127"/>
                  <a:ea typeface="HY헤드라인M" pitchFamily="18" charset="-127"/>
                  <a:sym typeface="Symbol" pitchFamily="18" charset="2"/>
                </a:endParaRPr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spcBef>
                    <a:spcPct val="20000"/>
                  </a:spcBef>
                  <a:buFont typeface="Wingdings" pitchFamily="2" charset="2"/>
                  <a:buChar char="q"/>
                  <a:defRPr/>
                </a:pPr>
                <a:endParaRPr lang="ko-KR" altLang="en-US" sz="2400" b="1">
                  <a:solidFill>
                    <a:srgbClr val="FFFFFF"/>
                  </a:solidFill>
                  <a:latin typeface="HY헤드라인M" pitchFamily="18" charset="-127"/>
                  <a:ea typeface="HY헤드라인M" pitchFamily="18" charset="-127"/>
                  <a:sym typeface="Symbol" pitchFamily="18" charset="2"/>
                </a:endParaRPr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spcBef>
                  <a:spcPct val="20000"/>
                </a:spcBef>
                <a:buFont typeface="Wingdings" pitchFamily="2" charset="2"/>
                <a:buChar char="q"/>
                <a:defRPr/>
              </a:pPr>
              <a:endParaRPr lang="ko-KR" altLang="en-US" sz="2400" b="1">
                <a:solidFill>
                  <a:srgbClr val="FFFF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endParaRPr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spcBef>
                  <a:spcPct val="20000"/>
                </a:spcBef>
                <a:buFont typeface="Wingdings" pitchFamily="2" charset="2"/>
                <a:buChar char="q"/>
                <a:defRPr/>
              </a:pPr>
              <a:endParaRPr lang="ko-KR" altLang="en-US" sz="2400" b="1">
                <a:solidFill>
                  <a:srgbClr val="FFFF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endParaRPr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spcBef>
                  <a:spcPct val="20000"/>
                </a:spcBef>
                <a:buFont typeface="Wingdings" pitchFamily="2" charset="2"/>
                <a:buChar char="q"/>
                <a:defRPr/>
              </a:pPr>
              <a:endParaRPr lang="ko-KR" altLang="en-US" sz="2400" b="1">
                <a:solidFill>
                  <a:srgbClr val="FFFF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endParaRPr>
            </a:p>
          </p:txBody>
        </p:sp>
      </p:grpSp>
      <p:sp>
        <p:nvSpPr>
          <p:cNvPr id="14" name="Rectangle 17"/>
          <p:cNvSpPr>
            <a:spLocks noChangeArrowheads="1"/>
          </p:cNvSpPr>
          <p:nvPr/>
        </p:nvSpPr>
        <p:spPr bwMode="auto">
          <a:xfrm flipV="1">
            <a:off x="0" y="381000"/>
            <a:ext cx="3581400" cy="76200"/>
          </a:xfrm>
          <a:prstGeom prst="rect">
            <a:avLst/>
          </a:prstGeom>
          <a:gradFill rotWithShape="0">
            <a:gsLst>
              <a:gs pos="0">
                <a:srgbClr val="87EB23"/>
              </a:gs>
              <a:gs pos="100000">
                <a:srgbClr val="FFFFFF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spcBef>
                <a:spcPct val="20000"/>
              </a:spcBef>
              <a:buFont typeface="Wingdings" pitchFamily="2" charset="2"/>
              <a:buChar char="q"/>
              <a:defRPr/>
            </a:pPr>
            <a:endParaRPr lang="ko-KR" altLang="en-US" sz="2400" b="1">
              <a:solidFill>
                <a:srgbClr val="FFFF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15" name="Text Box 19"/>
          <p:cNvSpPr txBox="1">
            <a:spLocks noChangeArrowheads="1"/>
          </p:cNvSpPr>
          <p:nvPr/>
        </p:nvSpPr>
        <p:spPr bwMode="auto">
          <a:xfrm>
            <a:off x="0" y="838200"/>
            <a:ext cx="3606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ko-KR" sz="2400" b="1">
                <a:solidFill>
                  <a:srgbClr val="FFFFCC"/>
                </a:solidFill>
                <a:latin typeface="MD솔체" pitchFamily="18" charset="-127"/>
                <a:ea typeface="MD솔체" pitchFamily="18" charset="-127"/>
                <a:sym typeface="Symbol" pitchFamily="18" charset="2"/>
              </a:rPr>
              <a:t>YEONG DONG- GUN</a:t>
            </a:r>
          </a:p>
        </p:txBody>
      </p:sp>
      <p:sp>
        <p:nvSpPr>
          <p:cNvPr id="729100" name="Rectangle 12"/>
          <p:cNvSpPr>
            <a:spLocks noGrp="1" noChangeArrowheads="1"/>
          </p:cNvSpPr>
          <p:nvPr>
            <p:ph type="ctrTitle"/>
          </p:nvPr>
        </p:nvSpPr>
        <p:spPr bwMode="auto">
          <a:xfrm>
            <a:off x="990600" y="1828800"/>
            <a:ext cx="7772400" cy="11430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729101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16" name="Rectangle 1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7" name="Rectangle 1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8" name="Rectangle 1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fld id="{CBEE2BC6-E5AF-43C0-8566-10342A67EA6A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5" y="1604"/>
              <a:ext cx="449" cy="299"/>
              <a:chOff x="720" y="336"/>
              <a:chExt cx="624" cy="432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just">
                  <a:lnSpc>
                    <a:spcPct val="150000"/>
                  </a:lnSpc>
                  <a:spcBef>
                    <a:spcPct val="20000"/>
                  </a:spcBef>
                  <a:buClr>
                    <a:srgbClr val="FFFFFF"/>
                  </a:buClr>
                  <a:buFont typeface="Wingdings" pitchFamily="2" charset="2"/>
                  <a:buNone/>
                  <a:defRPr/>
                </a:pPr>
                <a:endParaRPr lang="ko-KR" altLang="en-US" sz="2400" b="1">
                  <a:solidFill>
                    <a:srgbClr val="FFFF66"/>
                  </a:solidFill>
                  <a:latin typeface="HY헤드라인M" pitchFamily="18" charset="-127"/>
                  <a:ea typeface="HY헤드라인M" pitchFamily="18" charset="-127"/>
                </a:endParaRPr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just">
                  <a:lnSpc>
                    <a:spcPct val="150000"/>
                  </a:lnSpc>
                  <a:spcBef>
                    <a:spcPct val="20000"/>
                  </a:spcBef>
                  <a:buClr>
                    <a:srgbClr val="FFFFFF"/>
                  </a:buClr>
                  <a:buFont typeface="Wingdings" pitchFamily="2" charset="2"/>
                  <a:buNone/>
                  <a:defRPr/>
                </a:pPr>
                <a:endParaRPr lang="ko-KR" altLang="en-US" sz="2400" b="1">
                  <a:solidFill>
                    <a:srgbClr val="FFFF66"/>
                  </a:solidFill>
                  <a:latin typeface="HY헤드라인M" pitchFamily="18" charset="-127"/>
                  <a:ea typeface="HY헤드라인M" pitchFamily="18" charset="-127"/>
                </a:endParaRPr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3" y="1870"/>
              <a:ext cx="466" cy="299"/>
              <a:chOff x="912" y="2640"/>
              <a:chExt cx="672" cy="432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just">
                  <a:lnSpc>
                    <a:spcPct val="150000"/>
                  </a:lnSpc>
                  <a:spcBef>
                    <a:spcPct val="20000"/>
                  </a:spcBef>
                  <a:buClr>
                    <a:srgbClr val="FFFFFF"/>
                  </a:buClr>
                  <a:buFont typeface="Wingdings" pitchFamily="2" charset="2"/>
                  <a:buNone/>
                  <a:defRPr/>
                </a:pPr>
                <a:endParaRPr lang="ko-KR" altLang="en-US" sz="2400" b="1">
                  <a:solidFill>
                    <a:srgbClr val="FFFF66"/>
                  </a:solidFill>
                  <a:latin typeface="HY헤드라인M" pitchFamily="18" charset="-127"/>
                  <a:ea typeface="HY헤드라인M" pitchFamily="18" charset="-127"/>
                </a:endParaRPr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9" y="2640"/>
                <a:ext cx="335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just">
                  <a:lnSpc>
                    <a:spcPct val="150000"/>
                  </a:lnSpc>
                  <a:spcBef>
                    <a:spcPct val="20000"/>
                  </a:spcBef>
                  <a:buClr>
                    <a:srgbClr val="FFFFFF"/>
                  </a:buClr>
                  <a:buFont typeface="Wingdings" pitchFamily="2" charset="2"/>
                  <a:buNone/>
                  <a:defRPr/>
                </a:pPr>
                <a:endParaRPr lang="ko-KR" altLang="en-US" sz="2400" b="1">
                  <a:solidFill>
                    <a:srgbClr val="FFFF66"/>
                  </a:solidFill>
                  <a:latin typeface="HY헤드라인M" pitchFamily="18" charset="-127"/>
                  <a:ea typeface="HY헤드라인M" pitchFamily="18" charset="-127"/>
                </a:endParaRPr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just">
                <a:lnSpc>
                  <a:spcPct val="150000"/>
                </a:lnSpc>
                <a:spcBef>
                  <a:spcPct val="20000"/>
                </a:spcBef>
                <a:buClr>
                  <a:srgbClr val="FFFFFF"/>
                </a:buClr>
                <a:buFont typeface="Wingdings" pitchFamily="2" charset="2"/>
                <a:buNone/>
                <a:defRPr/>
              </a:pPr>
              <a:endParaRPr lang="ko-KR" altLang="en-US" sz="2400" b="1">
                <a:solidFill>
                  <a:srgbClr val="FFFF66"/>
                </a:solidFill>
                <a:latin typeface="HY헤드라인M" pitchFamily="18" charset="-127"/>
                <a:ea typeface="HY헤드라인M" pitchFamily="18" charset="-127"/>
              </a:endParaRPr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just">
                <a:lnSpc>
                  <a:spcPct val="150000"/>
                </a:lnSpc>
                <a:spcBef>
                  <a:spcPct val="20000"/>
                </a:spcBef>
                <a:buClr>
                  <a:srgbClr val="FFFFFF"/>
                </a:buClr>
                <a:buFont typeface="Wingdings" pitchFamily="2" charset="2"/>
                <a:buNone/>
                <a:defRPr/>
              </a:pPr>
              <a:endParaRPr lang="ko-KR" altLang="en-US" sz="2400" b="1">
                <a:solidFill>
                  <a:srgbClr val="FFFF66"/>
                </a:solidFill>
                <a:latin typeface="HY헤드라인M" pitchFamily="18" charset="-127"/>
                <a:ea typeface="HY헤드라인M" pitchFamily="18" charset="-127"/>
              </a:endParaRPr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just">
                <a:lnSpc>
                  <a:spcPct val="150000"/>
                </a:lnSpc>
                <a:spcBef>
                  <a:spcPct val="20000"/>
                </a:spcBef>
                <a:buClr>
                  <a:srgbClr val="FFFFFF"/>
                </a:buClr>
                <a:buFont typeface="Wingdings" pitchFamily="2" charset="2"/>
                <a:buNone/>
                <a:defRPr/>
              </a:pPr>
              <a:endParaRPr lang="ko-KR" altLang="en-US" sz="2400" b="1">
                <a:solidFill>
                  <a:srgbClr val="FFFF66"/>
                </a:solidFill>
                <a:latin typeface="HY헤드라인M" pitchFamily="18" charset="-127"/>
                <a:ea typeface="HY헤드라인M" pitchFamily="18" charset="-127"/>
              </a:endParaRPr>
            </a:p>
          </p:txBody>
        </p:sp>
      </p:grpSp>
      <p:sp>
        <p:nvSpPr>
          <p:cNvPr id="14" name="Rectangle 17"/>
          <p:cNvSpPr>
            <a:spLocks noChangeArrowheads="1"/>
          </p:cNvSpPr>
          <p:nvPr/>
        </p:nvSpPr>
        <p:spPr bwMode="auto">
          <a:xfrm flipV="1">
            <a:off x="0" y="381000"/>
            <a:ext cx="3581400" cy="76200"/>
          </a:xfrm>
          <a:prstGeom prst="rect">
            <a:avLst/>
          </a:prstGeom>
          <a:gradFill rotWithShape="0">
            <a:gsLst>
              <a:gs pos="0">
                <a:srgbClr val="87EB23"/>
              </a:gs>
              <a:gs pos="100000">
                <a:srgbClr val="FFFFFF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just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defRPr/>
            </a:pPr>
            <a:endParaRPr lang="ko-KR" altLang="en-US" sz="2400" b="1">
              <a:solidFill>
                <a:srgbClr val="FFFF66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5" name="Text Box 19"/>
          <p:cNvSpPr txBox="1">
            <a:spLocks noChangeArrowheads="1"/>
          </p:cNvSpPr>
          <p:nvPr/>
        </p:nvSpPr>
        <p:spPr bwMode="auto">
          <a:xfrm>
            <a:off x="0" y="838200"/>
            <a:ext cx="3606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ko-KR" sz="2400" b="1">
                <a:solidFill>
                  <a:srgbClr val="FFFFCC"/>
                </a:solidFill>
                <a:latin typeface="MD솔체" pitchFamily="18" charset="-127"/>
                <a:ea typeface="MD솔체" pitchFamily="18" charset="-127"/>
              </a:rPr>
              <a:t>YEONG DONG- GUN</a:t>
            </a:r>
          </a:p>
        </p:txBody>
      </p:sp>
      <p:sp>
        <p:nvSpPr>
          <p:cNvPr id="729100" name="Rectangle 12"/>
          <p:cNvSpPr>
            <a:spLocks noGrp="1" noChangeArrowheads="1"/>
          </p:cNvSpPr>
          <p:nvPr>
            <p:ph type="ctrTitle"/>
          </p:nvPr>
        </p:nvSpPr>
        <p:spPr bwMode="auto">
          <a:xfrm>
            <a:off x="990600" y="1828800"/>
            <a:ext cx="7772400" cy="11430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729101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16" name="Rectangle 1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7" name="Rectangle 1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8" name="Rectangle 1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fld id="{DF24F196-A27A-4E73-BF76-0831119E1B19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5" y="1604"/>
              <a:ext cx="449" cy="299"/>
              <a:chOff x="720" y="336"/>
              <a:chExt cx="624" cy="432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lnSpc>
                    <a:spcPct val="150000"/>
                  </a:lnSpc>
                  <a:spcBef>
                    <a:spcPct val="20000"/>
                  </a:spcBef>
                  <a:buClr>
                    <a:srgbClr val="FFFF00"/>
                  </a:buClr>
                  <a:buSzPct val="60000"/>
                  <a:buFont typeface="Monotype Sorts" pitchFamily="2" charset="2"/>
                  <a:buNone/>
                  <a:defRPr/>
                </a:pPr>
                <a:endParaRPr lang="ko-KR" altLang="en-US" sz="2000" b="1">
                  <a:solidFill>
                    <a:srgbClr val="003366"/>
                  </a:solidFill>
                  <a:latin typeface="HY헤드라인M" pitchFamily="18" charset="-127"/>
                  <a:ea typeface="HY헤드라인M" pitchFamily="18" charset="-127"/>
                  <a:sym typeface="Symbol" pitchFamily="18" charset="2"/>
                </a:endParaRPr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lnSpc>
                    <a:spcPct val="150000"/>
                  </a:lnSpc>
                  <a:spcBef>
                    <a:spcPct val="20000"/>
                  </a:spcBef>
                  <a:buClr>
                    <a:srgbClr val="FFFF00"/>
                  </a:buClr>
                  <a:buSzPct val="60000"/>
                  <a:buFont typeface="Monotype Sorts" pitchFamily="2" charset="2"/>
                  <a:buNone/>
                  <a:defRPr/>
                </a:pPr>
                <a:endParaRPr lang="ko-KR" altLang="en-US" sz="2000" b="1">
                  <a:solidFill>
                    <a:srgbClr val="003366"/>
                  </a:solidFill>
                  <a:latin typeface="HY헤드라인M" pitchFamily="18" charset="-127"/>
                  <a:ea typeface="HY헤드라인M" pitchFamily="18" charset="-127"/>
                  <a:sym typeface="Symbol" pitchFamily="18" charset="2"/>
                </a:endParaRPr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3" y="1870"/>
              <a:ext cx="466" cy="299"/>
              <a:chOff x="912" y="2640"/>
              <a:chExt cx="672" cy="432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lnSpc>
                    <a:spcPct val="150000"/>
                  </a:lnSpc>
                  <a:spcBef>
                    <a:spcPct val="20000"/>
                  </a:spcBef>
                  <a:buClr>
                    <a:srgbClr val="FFFF00"/>
                  </a:buClr>
                  <a:buSzPct val="60000"/>
                  <a:buFont typeface="Monotype Sorts" pitchFamily="2" charset="2"/>
                  <a:buNone/>
                  <a:defRPr/>
                </a:pPr>
                <a:endParaRPr lang="ko-KR" altLang="en-US" sz="2000" b="1">
                  <a:solidFill>
                    <a:srgbClr val="003366"/>
                  </a:solidFill>
                  <a:latin typeface="HY헤드라인M" pitchFamily="18" charset="-127"/>
                  <a:ea typeface="HY헤드라인M" pitchFamily="18" charset="-127"/>
                  <a:sym typeface="Symbol" pitchFamily="18" charset="2"/>
                </a:endParaRPr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lnSpc>
                    <a:spcPct val="150000"/>
                  </a:lnSpc>
                  <a:spcBef>
                    <a:spcPct val="20000"/>
                  </a:spcBef>
                  <a:buClr>
                    <a:srgbClr val="FFFF00"/>
                  </a:buClr>
                  <a:buSzPct val="60000"/>
                  <a:buFont typeface="Monotype Sorts" pitchFamily="2" charset="2"/>
                  <a:buNone/>
                  <a:defRPr/>
                </a:pPr>
                <a:endParaRPr lang="ko-KR" altLang="en-US" sz="2000" b="1">
                  <a:solidFill>
                    <a:srgbClr val="003366"/>
                  </a:solidFill>
                  <a:latin typeface="HY헤드라인M" pitchFamily="18" charset="-127"/>
                  <a:ea typeface="HY헤드라인M" pitchFamily="18" charset="-127"/>
                  <a:sym typeface="Symbol" pitchFamily="18" charset="2"/>
                </a:endParaRPr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50000"/>
                </a:lnSpc>
                <a:spcBef>
                  <a:spcPct val="20000"/>
                </a:spcBef>
                <a:buClr>
                  <a:srgbClr val="FFFF00"/>
                </a:buClr>
                <a:buSzPct val="60000"/>
                <a:buFont typeface="Monotype Sorts" pitchFamily="2" charset="2"/>
                <a:buNone/>
                <a:defRPr/>
              </a:pPr>
              <a:endParaRPr lang="ko-KR" altLang="en-US" sz="2000" b="1">
                <a:solidFill>
                  <a:srgbClr val="003366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endParaRPr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50000"/>
                </a:lnSpc>
                <a:spcBef>
                  <a:spcPct val="20000"/>
                </a:spcBef>
                <a:buClr>
                  <a:srgbClr val="FFFF00"/>
                </a:buClr>
                <a:buSzPct val="60000"/>
                <a:buFont typeface="Monotype Sorts" pitchFamily="2" charset="2"/>
                <a:buNone/>
                <a:defRPr/>
              </a:pPr>
              <a:endParaRPr lang="ko-KR" altLang="en-US" sz="2000" b="1">
                <a:solidFill>
                  <a:srgbClr val="003366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endParaRPr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50000"/>
                </a:lnSpc>
                <a:spcBef>
                  <a:spcPct val="20000"/>
                </a:spcBef>
                <a:buClr>
                  <a:srgbClr val="FFFF00"/>
                </a:buClr>
                <a:buSzPct val="60000"/>
                <a:buFont typeface="Monotype Sorts" pitchFamily="2" charset="2"/>
                <a:buNone/>
                <a:defRPr/>
              </a:pPr>
              <a:endParaRPr lang="ko-KR" altLang="en-US" sz="2000" b="1">
                <a:solidFill>
                  <a:srgbClr val="003366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endParaRPr>
            </a:p>
          </p:txBody>
        </p:sp>
      </p:grpSp>
      <p:sp>
        <p:nvSpPr>
          <p:cNvPr id="14" name="Rectangle 17"/>
          <p:cNvSpPr>
            <a:spLocks noChangeArrowheads="1"/>
          </p:cNvSpPr>
          <p:nvPr/>
        </p:nvSpPr>
        <p:spPr bwMode="auto">
          <a:xfrm flipV="1">
            <a:off x="0" y="381000"/>
            <a:ext cx="3581400" cy="76200"/>
          </a:xfrm>
          <a:prstGeom prst="rect">
            <a:avLst/>
          </a:prstGeom>
          <a:gradFill rotWithShape="0">
            <a:gsLst>
              <a:gs pos="0">
                <a:srgbClr val="87EB23"/>
              </a:gs>
              <a:gs pos="100000">
                <a:srgbClr val="FFFFFF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15" name="Text Box 19"/>
          <p:cNvSpPr txBox="1">
            <a:spLocks noChangeArrowheads="1"/>
          </p:cNvSpPr>
          <p:nvPr/>
        </p:nvSpPr>
        <p:spPr bwMode="auto">
          <a:xfrm>
            <a:off x="0" y="838200"/>
            <a:ext cx="3606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ko-KR" sz="2400" b="1">
                <a:solidFill>
                  <a:srgbClr val="FFFFCC"/>
                </a:solidFill>
                <a:latin typeface="MD솔체" pitchFamily="18" charset="-127"/>
                <a:ea typeface="MD솔체" pitchFamily="18" charset="-127"/>
                <a:sym typeface="Symbol" pitchFamily="18" charset="2"/>
              </a:rPr>
              <a:t>YEONG DONG- GUN</a:t>
            </a:r>
          </a:p>
        </p:txBody>
      </p:sp>
      <p:sp>
        <p:nvSpPr>
          <p:cNvPr id="729100" name="Rectangle 12"/>
          <p:cNvSpPr>
            <a:spLocks noGrp="1" noChangeArrowheads="1"/>
          </p:cNvSpPr>
          <p:nvPr>
            <p:ph type="ctrTitle"/>
          </p:nvPr>
        </p:nvSpPr>
        <p:spPr bwMode="auto">
          <a:xfrm>
            <a:off x="990600" y="1828800"/>
            <a:ext cx="7772400" cy="11430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729101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16" name="Rectangle 1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7" name="Rectangle 1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8" name="Rectangle 1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fld id="{8B7BD2B7-5D91-4210-866B-5037F102F18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0A3F2A-A8E8-4D1E-B95F-06674F74B32A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5" y="1604"/>
              <a:ext cx="449" cy="299"/>
              <a:chOff x="720" y="336"/>
              <a:chExt cx="624" cy="432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lnSpc>
                    <a:spcPct val="120000"/>
                  </a:lnSpc>
                  <a:buClr>
                    <a:srgbClr val="FFFFFF"/>
                  </a:buClr>
                  <a:buSzPct val="60000"/>
                  <a:buFont typeface="Wingdings" pitchFamily="2" charset="2"/>
                  <a:buNone/>
                  <a:defRPr/>
                </a:pPr>
                <a:endParaRPr lang="ko-KR" altLang="en-US" sz="2800" b="1">
                  <a:solidFill>
                    <a:srgbClr val="FFFF00"/>
                  </a:solidFill>
                  <a:latin typeface="HY헤드라인M" pitchFamily="18" charset="-127"/>
                  <a:ea typeface="HY헤드라인M" pitchFamily="18" charset="-127"/>
                  <a:sym typeface="Symbol" pitchFamily="18" charset="2"/>
                </a:endParaRPr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lnSpc>
                    <a:spcPct val="120000"/>
                  </a:lnSpc>
                  <a:buClr>
                    <a:srgbClr val="FFFFFF"/>
                  </a:buClr>
                  <a:buSzPct val="60000"/>
                  <a:buFont typeface="Wingdings" pitchFamily="2" charset="2"/>
                  <a:buNone/>
                  <a:defRPr/>
                </a:pPr>
                <a:endParaRPr lang="ko-KR" altLang="en-US" sz="2800" b="1">
                  <a:solidFill>
                    <a:srgbClr val="FFFF00"/>
                  </a:solidFill>
                  <a:latin typeface="HY헤드라인M" pitchFamily="18" charset="-127"/>
                  <a:ea typeface="HY헤드라인M" pitchFamily="18" charset="-127"/>
                  <a:sym typeface="Symbol" pitchFamily="18" charset="2"/>
                </a:endParaRPr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3" y="1870"/>
              <a:ext cx="466" cy="299"/>
              <a:chOff x="912" y="2640"/>
              <a:chExt cx="672" cy="432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lnSpc>
                    <a:spcPct val="120000"/>
                  </a:lnSpc>
                  <a:buClr>
                    <a:srgbClr val="FFFFFF"/>
                  </a:buClr>
                  <a:buSzPct val="60000"/>
                  <a:buFont typeface="Wingdings" pitchFamily="2" charset="2"/>
                  <a:buNone/>
                  <a:defRPr/>
                </a:pPr>
                <a:endParaRPr lang="ko-KR" altLang="en-US" sz="2800" b="1">
                  <a:solidFill>
                    <a:srgbClr val="FFFF00"/>
                  </a:solidFill>
                  <a:latin typeface="HY헤드라인M" pitchFamily="18" charset="-127"/>
                  <a:ea typeface="HY헤드라인M" pitchFamily="18" charset="-127"/>
                  <a:sym typeface="Symbol" pitchFamily="18" charset="2"/>
                </a:endParaRPr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lnSpc>
                    <a:spcPct val="120000"/>
                  </a:lnSpc>
                  <a:buClr>
                    <a:srgbClr val="FFFFFF"/>
                  </a:buClr>
                  <a:buSzPct val="60000"/>
                  <a:buFont typeface="Wingdings" pitchFamily="2" charset="2"/>
                  <a:buNone/>
                  <a:defRPr/>
                </a:pPr>
                <a:endParaRPr lang="ko-KR" altLang="en-US" sz="2800" b="1">
                  <a:solidFill>
                    <a:srgbClr val="FFFF00"/>
                  </a:solidFill>
                  <a:latin typeface="HY헤드라인M" pitchFamily="18" charset="-127"/>
                  <a:ea typeface="HY헤드라인M" pitchFamily="18" charset="-127"/>
                  <a:sym typeface="Symbol" pitchFamily="18" charset="2"/>
                </a:endParaRPr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20000"/>
                </a:lnSpc>
                <a:buClr>
                  <a:srgbClr val="FFFFFF"/>
                </a:buClr>
                <a:buSzPct val="60000"/>
                <a:buFont typeface="Wingdings" pitchFamily="2" charset="2"/>
                <a:buNone/>
                <a:defRPr/>
              </a:pPr>
              <a:endParaRPr lang="ko-KR" altLang="en-US" sz="2800" b="1">
                <a:solidFill>
                  <a:srgbClr val="FFFF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endParaRPr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20000"/>
                </a:lnSpc>
                <a:buClr>
                  <a:srgbClr val="FFFFFF"/>
                </a:buClr>
                <a:buSzPct val="60000"/>
                <a:buFont typeface="Wingdings" pitchFamily="2" charset="2"/>
                <a:buNone/>
                <a:defRPr/>
              </a:pPr>
              <a:endParaRPr lang="ko-KR" altLang="en-US" sz="2800" b="1">
                <a:solidFill>
                  <a:srgbClr val="FFFF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endParaRPr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20000"/>
                </a:lnSpc>
                <a:buClr>
                  <a:srgbClr val="FFFFFF"/>
                </a:buClr>
                <a:buSzPct val="60000"/>
                <a:buFont typeface="Wingdings" pitchFamily="2" charset="2"/>
                <a:buNone/>
                <a:defRPr/>
              </a:pPr>
              <a:endParaRPr lang="ko-KR" altLang="en-US" sz="2800" b="1">
                <a:solidFill>
                  <a:srgbClr val="FFFF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endParaRPr>
            </a:p>
          </p:txBody>
        </p:sp>
      </p:grpSp>
      <p:sp>
        <p:nvSpPr>
          <p:cNvPr id="14" name="Rectangle 17"/>
          <p:cNvSpPr>
            <a:spLocks noChangeArrowheads="1"/>
          </p:cNvSpPr>
          <p:nvPr/>
        </p:nvSpPr>
        <p:spPr bwMode="auto">
          <a:xfrm flipV="1">
            <a:off x="0" y="381000"/>
            <a:ext cx="3581400" cy="76200"/>
          </a:xfrm>
          <a:prstGeom prst="rect">
            <a:avLst/>
          </a:prstGeom>
          <a:gradFill rotWithShape="0">
            <a:gsLst>
              <a:gs pos="0">
                <a:srgbClr val="87EB23"/>
              </a:gs>
              <a:gs pos="100000">
                <a:srgbClr val="FFFFFF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defRPr/>
            </a:pPr>
            <a:endParaRPr lang="ko-KR" altLang="en-US" sz="2800" b="1">
              <a:solidFill>
                <a:srgbClr val="FFFF00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15" name="Text Box 19"/>
          <p:cNvSpPr txBox="1">
            <a:spLocks noChangeArrowheads="1"/>
          </p:cNvSpPr>
          <p:nvPr/>
        </p:nvSpPr>
        <p:spPr bwMode="auto">
          <a:xfrm>
            <a:off x="0" y="838200"/>
            <a:ext cx="3606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ko-KR" sz="2400" b="1">
                <a:solidFill>
                  <a:srgbClr val="FFFFCC"/>
                </a:solidFill>
                <a:latin typeface="MD솔체" pitchFamily="18" charset="-127"/>
                <a:ea typeface="MD솔체" pitchFamily="18" charset="-127"/>
                <a:sym typeface="Symbol" pitchFamily="18" charset="2"/>
              </a:rPr>
              <a:t>YEONG DONG- GUN</a:t>
            </a:r>
          </a:p>
        </p:txBody>
      </p:sp>
      <p:sp>
        <p:nvSpPr>
          <p:cNvPr id="729100" name="Rectangle 12"/>
          <p:cNvSpPr>
            <a:spLocks noGrp="1" noChangeArrowheads="1"/>
          </p:cNvSpPr>
          <p:nvPr>
            <p:ph type="ctrTitle"/>
          </p:nvPr>
        </p:nvSpPr>
        <p:spPr bwMode="auto">
          <a:xfrm>
            <a:off x="990600" y="1828800"/>
            <a:ext cx="7772400" cy="11430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729101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16" name="Rectangle 1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7" name="Rectangle 1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8" name="Rectangle 1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fld id="{78378C1B-DDD5-432D-9417-F10DBF92AD2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5" y="1604"/>
              <a:ext cx="449" cy="299"/>
              <a:chOff x="720" y="336"/>
              <a:chExt cx="624" cy="432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lnSpc>
                    <a:spcPct val="120000"/>
                  </a:lnSpc>
                  <a:buClr>
                    <a:srgbClr val="FFFFFF"/>
                  </a:buClr>
                  <a:buSzPct val="60000"/>
                  <a:buFont typeface="Wingdings" pitchFamily="2" charset="2"/>
                  <a:buNone/>
                  <a:defRPr/>
                </a:pPr>
                <a:endParaRPr lang="ko-KR" altLang="en-US" sz="3200" b="1">
                  <a:solidFill>
                    <a:srgbClr val="FFFF00"/>
                  </a:solidFill>
                  <a:latin typeface="HY헤드라인M" pitchFamily="18" charset="-127"/>
                  <a:ea typeface="HY헤드라인M" pitchFamily="18" charset="-127"/>
                  <a:sym typeface="Symbol" pitchFamily="18" charset="2"/>
                </a:endParaRPr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lnSpc>
                    <a:spcPct val="120000"/>
                  </a:lnSpc>
                  <a:buClr>
                    <a:srgbClr val="FFFFFF"/>
                  </a:buClr>
                  <a:buSzPct val="60000"/>
                  <a:buFont typeface="Wingdings" pitchFamily="2" charset="2"/>
                  <a:buNone/>
                  <a:defRPr/>
                </a:pPr>
                <a:endParaRPr lang="ko-KR" altLang="en-US" sz="3200" b="1">
                  <a:solidFill>
                    <a:srgbClr val="FFFF00"/>
                  </a:solidFill>
                  <a:latin typeface="HY헤드라인M" pitchFamily="18" charset="-127"/>
                  <a:ea typeface="HY헤드라인M" pitchFamily="18" charset="-127"/>
                  <a:sym typeface="Symbol" pitchFamily="18" charset="2"/>
                </a:endParaRPr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3" y="1870"/>
              <a:ext cx="466" cy="299"/>
              <a:chOff x="912" y="2640"/>
              <a:chExt cx="672" cy="432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lnSpc>
                    <a:spcPct val="120000"/>
                  </a:lnSpc>
                  <a:buClr>
                    <a:srgbClr val="FFFFFF"/>
                  </a:buClr>
                  <a:buSzPct val="60000"/>
                  <a:buFont typeface="Wingdings" pitchFamily="2" charset="2"/>
                  <a:buNone/>
                  <a:defRPr/>
                </a:pPr>
                <a:endParaRPr lang="ko-KR" altLang="en-US" sz="3200" b="1">
                  <a:solidFill>
                    <a:srgbClr val="FFFF00"/>
                  </a:solidFill>
                  <a:latin typeface="HY헤드라인M" pitchFamily="18" charset="-127"/>
                  <a:ea typeface="HY헤드라인M" pitchFamily="18" charset="-127"/>
                  <a:sym typeface="Symbol" pitchFamily="18" charset="2"/>
                </a:endParaRPr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9" y="2640"/>
                <a:ext cx="335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lnSpc>
                    <a:spcPct val="120000"/>
                  </a:lnSpc>
                  <a:buClr>
                    <a:srgbClr val="FFFFFF"/>
                  </a:buClr>
                  <a:buSzPct val="60000"/>
                  <a:buFont typeface="Wingdings" pitchFamily="2" charset="2"/>
                  <a:buNone/>
                  <a:defRPr/>
                </a:pPr>
                <a:endParaRPr lang="ko-KR" altLang="en-US" sz="3200" b="1">
                  <a:solidFill>
                    <a:srgbClr val="FFFF00"/>
                  </a:solidFill>
                  <a:latin typeface="HY헤드라인M" pitchFamily="18" charset="-127"/>
                  <a:ea typeface="HY헤드라인M" pitchFamily="18" charset="-127"/>
                  <a:sym typeface="Symbol" pitchFamily="18" charset="2"/>
                </a:endParaRPr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20000"/>
                </a:lnSpc>
                <a:buClr>
                  <a:srgbClr val="FFFFFF"/>
                </a:buClr>
                <a:buSzPct val="60000"/>
                <a:buFont typeface="Wingdings" pitchFamily="2" charset="2"/>
                <a:buNone/>
                <a:defRPr/>
              </a:pPr>
              <a:endParaRPr lang="ko-KR" altLang="en-US" sz="3200" b="1">
                <a:solidFill>
                  <a:srgbClr val="FFFF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endParaRPr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20000"/>
                </a:lnSpc>
                <a:buClr>
                  <a:srgbClr val="FFFFFF"/>
                </a:buClr>
                <a:buSzPct val="60000"/>
                <a:buFont typeface="Wingdings" pitchFamily="2" charset="2"/>
                <a:buNone/>
                <a:defRPr/>
              </a:pPr>
              <a:endParaRPr lang="ko-KR" altLang="en-US" sz="3200" b="1">
                <a:solidFill>
                  <a:srgbClr val="FFFF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endParaRPr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20000"/>
                </a:lnSpc>
                <a:buClr>
                  <a:srgbClr val="FFFFFF"/>
                </a:buClr>
                <a:buSzPct val="60000"/>
                <a:buFont typeface="Wingdings" pitchFamily="2" charset="2"/>
                <a:buNone/>
                <a:defRPr/>
              </a:pPr>
              <a:endParaRPr lang="ko-KR" altLang="en-US" sz="3200" b="1">
                <a:solidFill>
                  <a:srgbClr val="FFFF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endParaRPr>
            </a:p>
          </p:txBody>
        </p:sp>
      </p:grpSp>
      <p:sp>
        <p:nvSpPr>
          <p:cNvPr id="14" name="Rectangle 17"/>
          <p:cNvSpPr>
            <a:spLocks noChangeArrowheads="1"/>
          </p:cNvSpPr>
          <p:nvPr/>
        </p:nvSpPr>
        <p:spPr bwMode="auto">
          <a:xfrm flipV="1">
            <a:off x="0" y="381000"/>
            <a:ext cx="3581400" cy="76200"/>
          </a:xfrm>
          <a:prstGeom prst="rect">
            <a:avLst/>
          </a:prstGeom>
          <a:gradFill rotWithShape="0">
            <a:gsLst>
              <a:gs pos="0">
                <a:srgbClr val="87EB23"/>
              </a:gs>
              <a:gs pos="100000">
                <a:srgbClr val="FFFFFF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defRPr/>
            </a:pPr>
            <a:endParaRPr lang="ko-KR" altLang="en-US" sz="3200" b="1">
              <a:solidFill>
                <a:srgbClr val="FFFF00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15" name="Text Box 19"/>
          <p:cNvSpPr txBox="1">
            <a:spLocks noChangeArrowheads="1"/>
          </p:cNvSpPr>
          <p:nvPr/>
        </p:nvSpPr>
        <p:spPr bwMode="auto">
          <a:xfrm>
            <a:off x="0" y="838200"/>
            <a:ext cx="3606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ko-KR" sz="2400" b="1">
                <a:solidFill>
                  <a:srgbClr val="FFFFCC"/>
                </a:solidFill>
                <a:latin typeface="MD솔체" pitchFamily="18" charset="-127"/>
                <a:ea typeface="MD솔체" pitchFamily="18" charset="-127"/>
                <a:sym typeface="Symbol" pitchFamily="18" charset="2"/>
              </a:rPr>
              <a:t>YEONG DONG- GUN</a:t>
            </a:r>
          </a:p>
        </p:txBody>
      </p:sp>
      <p:sp>
        <p:nvSpPr>
          <p:cNvPr id="729100" name="Rectangle 12"/>
          <p:cNvSpPr>
            <a:spLocks noGrp="1" noChangeArrowheads="1"/>
          </p:cNvSpPr>
          <p:nvPr>
            <p:ph type="ctrTitle"/>
          </p:nvPr>
        </p:nvSpPr>
        <p:spPr bwMode="auto">
          <a:xfrm>
            <a:off x="990600" y="1828800"/>
            <a:ext cx="7772400" cy="11430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729101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16" name="Rectangle 1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7" name="Rectangle 1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8" name="Rectangle 1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fld id="{4A508A4E-6BFC-4CAE-95AD-5F32E791430C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eaLnBrk="0" hangingPunct="0">
              <a:defRPr/>
            </a:pPr>
            <a:endParaRPr lang="ko-KR" altLang="en-US" sz="4400">
              <a:solidFill>
                <a:srgbClr val="333399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3" name="Rectangle 3"/>
          <p:cNvSpPr>
            <a:spLocks noGrp="1" noChangeArrowheads="1"/>
          </p:cNvSpPr>
          <p:nvPr/>
        </p:nvSpPr>
        <p:spPr bwMode="auto">
          <a:xfrm>
            <a:off x="152400" y="838200"/>
            <a:ext cx="8839200" cy="5257800"/>
          </a:xfrm>
          <a:prstGeom prst="rect">
            <a:avLst/>
          </a:prstGeom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Clr>
                <a:srgbClr val="3333CC"/>
              </a:buClr>
              <a:buSzPct val="60000"/>
              <a:buFont typeface="Wingdings" pitchFamily="2" charset="2"/>
              <a:buChar char="n"/>
              <a:defRPr/>
            </a:pPr>
            <a:endParaRPr lang="ko-KR" altLang="en-US" sz="2800" b="1">
              <a:solidFill>
                <a:srgbClr val="FFCF01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</p:cSld>
  <p:clrMapOvr>
    <a:masterClrMapping/>
  </p:clrMapOvr>
  <p:transition/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5" y="1604"/>
              <a:ext cx="449" cy="299"/>
              <a:chOff x="720" y="336"/>
              <a:chExt cx="624" cy="432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lnSpc>
                    <a:spcPct val="150000"/>
                  </a:lnSpc>
                  <a:spcBef>
                    <a:spcPct val="20000"/>
                  </a:spcBef>
                  <a:buClr>
                    <a:srgbClr val="FFFF00"/>
                  </a:buClr>
                  <a:buSzPct val="60000"/>
                  <a:buFont typeface="Monotype Sorts"/>
                  <a:buNone/>
                  <a:defRPr/>
                </a:pPr>
                <a:endParaRPr lang="ko-KR" altLang="en-US" sz="2000" b="1">
                  <a:solidFill>
                    <a:srgbClr val="003366"/>
                  </a:solidFill>
                  <a:latin typeface="HY헤드라인M" pitchFamily="18" charset="-127"/>
                  <a:ea typeface="HY헤드라인M" pitchFamily="18" charset="-127"/>
                  <a:sym typeface="Symbol" pitchFamily="18" charset="2"/>
                </a:endParaRPr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lnSpc>
                    <a:spcPct val="150000"/>
                  </a:lnSpc>
                  <a:spcBef>
                    <a:spcPct val="20000"/>
                  </a:spcBef>
                  <a:buClr>
                    <a:srgbClr val="FFFF00"/>
                  </a:buClr>
                  <a:buSzPct val="60000"/>
                  <a:buFont typeface="Monotype Sorts"/>
                  <a:buNone/>
                  <a:defRPr/>
                </a:pPr>
                <a:endParaRPr lang="ko-KR" altLang="en-US" sz="2000" b="1">
                  <a:solidFill>
                    <a:srgbClr val="003366"/>
                  </a:solidFill>
                  <a:latin typeface="HY헤드라인M" pitchFamily="18" charset="-127"/>
                  <a:ea typeface="HY헤드라인M" pitchFamily="18" charset="-127"/>
                  <a:sym typeface="Symbol" pitchFamily="18" charset="2"/>
                </a:endParaRPr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3" y="1870"/>
              <a:ext cx="466" cy="299"/>
              <a:chOff x="912" y="2640"/>
              <a:chExt cx="672" cy="432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lnSpc>
                    <a:spcPct val="150000"/>
                  </a:lnSpc>
                  <a:spcBef>
                    <a:spcPct val="20000"/>
                  </a:spcBef>
                  <a:buClr>
                    <a:srgbClr val="FFFF00"/>
                  </a:buClr>
                  <a:buSzPct val="60000"/>
                  <a:buFont typeface="Monotype Sorts"/>
                  <a:buNone/>
                  <a:defRPr/>
                </a:pPr>
                <a:endParaRPr lang="ko-KR" altLang="en-US" sz="2000" b="1">
                  <a:solidFill>
                    <a:srgbClr val="003366"/>
                  </a:solidFill>
                  <a:latin typeface="HY헤드라인M" pitchFamily="18" charset="-127"/>
                  <a:ea typeface="HY헤드라인M" pitchFamily="18" charset="-127"/>
                  <a:sym typeface="Symbol" pitchFamily="18" charset="2"/>
                </a:endParaRPr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9" y="2640"/>
                <a:ext cx="335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lnSpc>
                    <a:spcPct val="150000"/>
                  </a:lnSpc>
                  <a:spcBef>
                    <a:spcPct val="20000"/>
                  </a:spcBef>
                  <a:buClr>
                    <a:srgbClr val="FFFF00"/>
                  </a:buClr>
                  <a:buSzPct val="60000"/>
                  <a:buFont typeface="Monotype Sorts"/>
                  <a:buNone/>
                  <a:defRPr/>
                </a:pPr>
                <a:endParaRPr lang="ko-KR" altLang="en-US" sz="2000" b="1">
                  <a:solidFill>
                    <a:srgbClr val="003366"/>
                  </a:solidFill>
                  <a:latin typeface="HY헤드라인M" pitchFamily="18" charset="-127"/>
                  <a:ea typeface="HY헤드라인M" pitchFamily="18" charset="-127"/>
                  <a:sym typeface="Symbol" pitchFamily="18" charset="2"/>
                </a:endParaRPr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50000"/>
                </a:lnSpc>
                <a:spcBef>
                  <a:spcPct val="20000"/>
                </a:spcBef>
                <a:buClr>
                  <a:srgbClr val="FFFF00"/>
                </a:buClr>
                <a:buSzPct val="60000"/>
                <a:buFont typeface="Monotype Sorts"/>
                <a:buNone/>
                <a:defRPr/>
              </a:pPr>
              <a:endParaRPr lang="ko-KR" altLang="en-US" sz="2000" b="1">
                <a:solidFill>
                  <a:srgbClr val="003366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endParaRPr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50000"/>
                </a:lnSpc>
                <a:spcBef>
                  <a:spcPct val="20000"/>
                </a:spcBef>
                <a:buClr>
                  <a:srgbClr val="FFFF00"/>
                </a:buClr>
                <a:buSzPct val="60000"/>
                <a:buFont typeface="Monotype Sorts"/>
                <a:buNone/>
                <a:defRPr/>
              </a:pPr>
              <a:endParaRPr lang="ko-KR" altLang="en-US" sz="2000" b="1">
                <a:solidFill>
                  <a:srgbClr val="003366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endParaRPr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50000"/>
                </a:lnSpc>
                <a:spcBef>
                  <a:spcPct val="20000"/>
                </a:spcBef>
                <a:buClr>
                  <a:srgbClr val="FFFF00"/>
                </a:buClr>
                <a:buSzPct val="60000"/>
                <a:buFont typeface="Monotype Sorts"/>
                <a:buNone/>
                <a:defRPr/>
              </a:pPr>
              <a:endParaRPr lang="ko-KR" altLang="en-US" sz="2000" b="1">
                <a:solidFill>
                  <a:srgbClr val="003366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endParaRPr>
            </a:p>
          </p:txBody>
        </p:sp>
      </p:grpSp>
      <p:sp>
        <p:nvSpPr>
          <p:cNvPr id="14" name="Rectangle 17"/>
          <p:cNvSpPr>
            <a:spLocks noChangeArrowheads="1"/>
          </p:cNvSpPr>
          <p:nvPr/>
        </p:nvSpPr>
        <p:spPr bwMode="auto">
          <a:xfrm flipV="1">
            <a:off x="0" y="381000"/>
            <a:ext cx="3581400" cy="76200"/>
          </a:xfrm>
          <a:prstGeom prst="rect">
            <a:avLst/>
          </a:prstGeom>
          <a:gradFill rotWithShape="0">
            <a:gsLst>
              <a:gs pos="0">
                <a:srgbClr val="87EB23"/>
              </a:gs>
              <a:gs pos="100000">
                <a:srgbClr val="FFFFFF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/>
              <a:buNone/>
              <a:defRPr/>
            </a:pPr>
            <a:endParaRPr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15" name="Text Box 19"/>
          <p:cNvSpPr txBox="1">
            <a:spLocks noChangeArrowheads="1"/>
          </p:cNvSpPr>
          <p:nvPr/>
        </p:nvSpPr>
        <p:spPr bwMode="auto">
          <a:xfrm>
            <a:off x="0" y="838200"/>
            <a:ext cx="3606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ko-KR" sz="2400" b="1">
                <a:solidFill>
                  <a:srgbClr val="FFFFCC"/>
                </a:solidFill>
                <a:latin typeface="MD솔체" pitchFamily="18" charset="-127"/>
                <a:ea typeface="MD솔체" pitchFamily="18" charset="-127"/>
                <a:sym typeface="Symbol" pitchFamily="18" charset="2"/>
              </a:rPr>
              <a:t>YEONG DONG- GUN</a:t>
            </a:r>
          </a:p>
        </p:txBody>
      </p:sp>
      <p:sp>
        <p:nvSpPr>
          <p:cNvPr id="729100" name="Rectangle 12"/>
          <p:cNvSpPr>
            <a:spLocks noGrp="1" noChangeArrowheads="1"/>
          </p:cNvSpPr>
          <p:nvPr>
            <p:ph type="ctrTitle"/>
          </p:nvPr>
        </p:nvSpPr>
        <p:spPr bwMode="auto">
          <a:xfrm>
            <a:off x="990600" y="1828800"/>
            <a:ext cx="7772400" cy="11430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729101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16" name="Rectangle 1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7" name="Rectangle 1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8" name="Rectangle 1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fld id="{27057625-E363-492F-8AB6-FC97A02C9EAA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5" y="1604"/>
              <a:ext cx="449" cy="299"/>
              <a:chOff x="720" y="336"/>
              <a:chExt cx="624" cy="432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buClr>
                    <a:srgbClr val="FFFFFF"/>
                  </a:buClr>
                  <a:buSzPct val="60000"/>
                  <a:buFont typeface="Wingdings" pitchFamily="2" charset="2"/>
                  <a:buNone/>
                  <a:defRPr/>
                </a:pPr>
                <a:endParaRPr lang="ko-KR" altLang="en-US" sz="2000" b="1">
                  <a:solidFill>
                    <a:srgbClr val="FFFFFF"/>
                  </a:solidFill>
                  <a:latin typeface="HY헤드라인M" pitchFamily="18" charset="-127"/>
                  <a:ea typeface="HY헤드라인M" pitchFamily="18" charset="-127"/>
                </a:endParaRPr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buClr>
                    <a:srgbClr val="FFFFFF"/>
                  </a:buClr>
                  <a:buSzPct val="60000"/>
                  <a:buFont typeface="Wingdings" pitchFamily="2" charset="2"/>
                  <a:buNone/>
                  <a:defRPr/>
                </a:pPr>
                <a:endParaRPr lang="ko-KR" altLang="en-US" sz="2000" b="1">
                  <a:solidFill>
                    <a:srgbClr val="FFFFFF"/>
                  </a:solidFill>
                  <a:latin typeface="HY헤드라인M" pitchFamily="18" charset="-127"/>
                  <a:ea typeface="HY헤드라인M" pitchFamily="18" charset="-127"/>
                </a:endParaRPr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3" y="1870"/>
              <a:ext cx="466" cy="299"/>
              <a:chOff x="912" y="2640"/>
              <a:chExt cx="672" cy="432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buClr>
                    <a:srgbClr val="FFFFFF"/>
                  </a:buClr>
                  <a:buSzPct val="60000"/>
                  <a:buFont typeface="Wingdings" pitchFamily="2" charset="2"/>
                  <a:buNone/>
                  <a:defRPr/>
                </a:pPr>
                <a:endParaRPr lang="ko-KR" altLang="en-US" sz="2000" b="1">
                  <a:solidFill>
                    <a:srgbClr val="FFFFFF"/>
                  </a:solidFill>
                  <a:latin typeface="HY헤드라인M" pitchFamily="18" charset="-127"/>
                  <a:ea typeface="HY헤드라인M" pitchFamily="18" charset="-127"/>
                </a:endParaRPr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buClr>
                    <a:srgbClr val="FFFFFF"/>
                  </a:buClr>
                  <a:buSzPct val="60000"/>
                  <a:buFont typeface="Wingdings" pitchFamily="2" charset="2"/>
                  <a:buNone/>
                  <a:defRPr/>
                </a:pPr>
                <a:endParaRPr lang="ko-KR" altLang="en-US" sz="2000" b="1">
                  <a:solidFill>
                    <a:srgbClr val="FFFFFF"/>
                  </a:solidFill>
                  <a:latin typeface="HY헤드라인M" pitchFamily="18" charset="-127"/>
                  <a:ea typeface="HY헤드라인M" pitchFamily="18" charset="-127"/>
                </a:endParaRPr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buClr>
                  <a:srgbClr val="FFFFFF"/>
                </a:buClr>
                <a:buSzPct val="60000"/>
                <a:buFont typeface="Wingdings" pitchFamily="2" charset="2"/>
                <a:buNone/>
                <a:defRPr/>
              </a:pPr>
              <a:endParaRPr lang="ko-KR" altLang="en-US" sz="2000" b="1">
                <a:solidFill>
                  <a:srgbClr val="FFFFFF"/>
                </a:solidFill>
                <a:latin typeface="HY헤드라인M" pitchFamily="18" charset="-127"/>
                <a:ea typeface="HY헤드라인M" pitchFamily="18" charset="-127"/>
              </a:endParaRPr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buClr>
                  <a:srgbClr val="FFFFFF"/>
                </a:buClr>
                <a:buSzPct val="60000"/>
                <a:buFont typeface="Wingdings" pitchFamily="2" charset="2"/>
                <a:buNone/>
                <a:defRPr/>
              </a:pPr>
              <a:endParaRPr lang="ko-KR" altLang="en-US" sz="2000" b="1">
                <a:solidFill>
                  <a:srgbClr val="FFFFFF"/>
                </a:solidFill>
                <a:latin typeface="HY헤드라인M" pitchFamily="18" charset="-127"/>
                <a:ea typeface="HY헤드라인M" pitchFamily="18" charset="-127"/>
              </a:endParaRPr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buClr>
                  <a:srgbClr val="FFFFFF"/>
                </a:buClr>
                <a:buSzPct val="60000"/>
                <a:buFont typeface="Wingdings" pitchFamily="2" charset="2"/>
                <a:buNone/>
                <a:defRPr/>
              </a:pPr>
              <a:endParaRPr lang="ko-KR" altLang="en-US" sz="2000" b="1">
                <a:solidFill>
                  <a:srgbClr val="FFFFFF"/>
                </a:solidFill>
                <a:latin typeface="HY헤드라인M" pitchFamily="18" charset="-127"/>
                <a:ea typeface="HY헤드라인M" pitchFamily="18" charset="-127"/>
              </a:endParaRPr>
            </a:p>
          </p:txBody>
        </p:sp>
      </p:grpSp>
      <p:sp>
        <p:nvSpPr>
          <p:cNvPr id="14" name="Rectangle 17"/>
          <p:cNvSpPr>
            <a:spLocks noChangeArrowheads="1"/>
          </p:cNvSpPr>
          <p:nvPr/>
        </p:nvSpPr>
        <p:spPr bwMode="auto">
          <a:xfrm flipV="1">
            <a:off x="0" y="381000"/>
            <a:ext cx="3581400" cy="76200"/>
          </a:xfrm>
          <a:prstGeom prst="rect">
            <a:avLst/>
          </a:prstGeom>
          <a:gradFill rotWithShape="0">
            <a:gsLst>
              <a:gs pos="0">
                <a:srgbClr val="87EB23"/>
              </a:gs>
              <a:gs pos="100000">
                <a:srgbClr val="FFFFFF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buClr>
                <a:srgbClr val="FFFFFF"/>
              </a:buClr>
              <a:buSzPct val="60000"/>
              <a:buFont typeface="Wingdings" pitchFamily="2" charset="2"/>
              <a:buNone/>
              <a:defRPr/>
            </a:pPr>
            <a:endParaRPr lang="ko-KR" altLang="en-US" sz="2000" b="1">
              <a:solidFill>
                <a:srgbClr val="FFFFFF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5" name="Text Box 19"/>
          <p:cNvSpPr txBox="1">
            <a:spLocks noChangeArrowheads="1"/>
          </p:cNvSpPr>
          <p:nvPr/>
        </p:nvSpPr>
        <p:spPr bwMode="auto">
          <a:xfrm>
            <a:off x="0" y="838200"/>
            <a:ext cx="3606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ko-KR" sz="2400" b="1">
                <a:solidFill>
                  <a:srgbClr val="FFFFCC"/>
                </a:solidFill>
                <a:latin typeface="MD솔체" pitchFamily="18" charset="-127"/>
                <a:ea typeface="MD솔체" pitchFamily="18" charset="-127"/>
              </a:rPr>
              <a:t>YEONG DONG- GUN</a:t>
            </a:r>
          </a:p>
        </p:txBody>
      </p:sp>
      <p:sp>
        <p:nvSpPr>
          <p:cNvPr id="729100" name="Rectangle 12"/>
          <p:cNvSpPr>
            <a:spLocks noGrp="1" noChangeArrowheads="1"/>
          </p:cNvSpPr>
          <p:nvPr>
            <p:ph type="ctrTitle"/>
          </p:nvPr>
        </p:nvSpPr>
        <p:spPr bwMode="auto">
          <a:xfrm>
            <a:off x="990600" y="1828800"/>
            <a:ext cx="7772400" cy="11430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729101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16" name="Rectangle 1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7" name="Rectangle 1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8" name="Rectangle 1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fld id="{87496C02-5670-4989-8D8D-4E5B96E14A6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9100" name="Rectangle 12"/>
          <p:cNvSpPr>
            <a:spLocks noGrp="1" noChangeArrowheads="1"/>
          </p:cNvSpPr>
          <p:nvPr>
            <p:ph type="ctrTitle"/>
          </p:nvPr>
        </p:nvSpPr>
        <p:spPr bwMode="auto">
          <a:xfrm>
            <a:off x="990600" y="1828800"/>
            <a:ext cx="7772400" cy="11430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729101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Rectangle 1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1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fld id="{870B07AA-B73C-4CBC-BF4A-4894C1B79B9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C48BAF-CF77-4EAD-B493-86552FFCC6CB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0FCE1F-9444-4D59-8D6C-B9756B6E9ED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10.xml.rels><?xml version="1.0" encoding="UTF-8" standalone="yes"?>
<Relationships xmlns="http://schemas.openxmlformats.org/package/2006/relationships"><Relationship Id="rId2" Type="http://schemas.openxmlformats.org/officeDocument/2006/relationships/theme" Target="../theme/theme10.xml"/><Relationship Id="rId1" Type="http://schemas.openxmlformats.org/officeDocument/2006/relationships/slideLayout" Target="../slideLayouts/slideLayout69.xml"/></Relationships>
</file>

<file path=ppt/slideMasters/_rels/slideMaster1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1.xml"/><Relationship Id="rId1" Type="http://schemas.openxmlformats.org/officeDocument/2006/relationships/slideLayout" Target="../slideLayouts/slideLayout70.xml"/></Relationships>
</file>

<file path=ppt/slideMasters/_rels/slideMaster12.xml.rels><?xml version="1.0" encoding="UTF-8" standalone="yes"?>
<Relationships xmlns="http://schemas.openxmlformats.org/package/2006/relationships"><Relationship Id="rId2" Type="http://schemas.openxmlformats.org/officeDocument/2006/relationships/theme" Target="../theme/theme12.xml"/><Relationship Id="rId1" Type="http://schemas.openxmlformats.org/officeDocument/2006/relationships/slideLayout" Target="../slideLayouts/slideLayout71.xml"/></Relationships>
</file>

<file path=ppt/slideMasters/_rels/slideMaster13.xml.rels><?xml version="1.0" encoding="UTF-8" standalone="yes"?>
<Relationships xmlns="http://schemas.openxmlformats.org/package/2006/relationships"><Relationship Id="rId2" Type="http://schemas.openxmlformats.org/officeDocument/2006/relationships/theme" Target="../theme/theme13.xml"/><Relationship Id="rId1" Type="http://schemas.openxmlformats.org/officeDocument/2006/relationships/slideLayout" Target="../slideLayouts/slideLayout72.xml"/></Relationships>
</file>

<file path=ppt/slideMasters/_rels/slideMaster14.xml.rels><?xml version="1.0" encoding="UTF-8" standalone="yes"?>
<Relationships xmlns="http://schemas.openxmlformats.org/package/2006/relationships"><Relationship Id="rId2" Type="http://schemas.openxmlformats.org/officeDocument/2006/relationships/theme" Target="../theme/theme14.xml"/><Relationship Id="rId1" Type="http://schemas.openxmlformats.org/officeDocument/2006/relationships/slideLayout" Target="../slideLayouts/slideLayout73.xml"/></Relationships>
</file>

<file path=ppt/slideMasters/_rels/slideMaster15.xml.rels><?xml version="1.0" encoding="UTF-8" standalone="yes"?>
<Relationships xmlns="http://schemas.openxmlformats.org/package/2006/relationships"><Relationship Id="rId2" Type="http://schemas.openxmlformats.org/officeDocument/2006/relationships/theme" Target="../theme/theme15.xml"/><Relationship Id="rId1" Type="http://schemas.openxmlformats.org/officeDocument/2006/relationships/slideLayout" Target="../slideLayouts/slideLayout74.xml"/></Relationships>
</file>

<file path=ppt/slideMasters/_rels/slideMaster16.xml.rels><?xml version="1.0" encoding="UTF-8" standalone="yes"?>
<Relationships xmlns="http://schemas.openxmlformats.org/package/2006/relationships"><Relationship Id="rId2" Type="http://schemas.openxmlformats.org/officeDocument/2006/relationships/theme" Target="../theme/theme16.xml"/><Relationship Id="rId1" Type="http://schemas.openxmlformats.org/officeDocument/2006/relationships/slideLayout" Target="../slideLayouts/slideLayout75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theme" Target="../theme/theme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1.xml"/><Relationship Id="rId3" Type="http://schemas.openxmlformats.org/officeDocument/2006/relationships/slideLayout" Target="../slideLayouts/slideLayout46.xml"/><Relationship Id="rId7" Type="http://schemas.openxmlformats.org/officeDocument/2006/relationships/slideLayout" Target="../slideLayouts/slideLayout50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5.xml"/><Relationship Id="rId1" Type="http://schemas.openxmlformats.org/officeDocument/2006/relationships/slideLayout" Target="../slideLayouts/slideLayout44.xml"/><Relationship Id="rId6" Type="http://schemas.openxmlformats.org/officeDocument/2006/relationships/slideLayout" Target="../slideLayouts/slideLayout49.xml"/><Relationship Id="rId11" Type="http://schemas.openxmlformats.org/officeDocument/2006/relationships/slideLayout" Target="../slideLayouts/slideLayout54.xml"/><Relationship Id="rId5" Type="http://schemas.openxmlformats.org/officeDocument/2006/relationships/slideLayout" Target="../slideLayouts/slideLayout48.xml"/><Relationship Id="rId10" Type="http://schemas.openxmlformats.org/officeDocument/2006/relationships/slideLayout" Target="../slideLayouts/slideLayout53.xml"/><Relationship Id="rId4" Type="http://schemas.openxmlformats.org/officeDocument/2006/relationships/slideLayout" Target="../slideLayouts/slideLayout47.xml"/><Relationship Id="rId9" Type="http://schemas.openxmlformats.org/officeDocument/2006/relationships/slideLayout" Target="../slideLayouts/slideLayout52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2.xml"/><Relationship Id="rId3" Type="http://schemas.openxmlformats.org/officeDocument/2006/relationships/slideLayout" Target="../slideLayouts/slideLayout57.xml"/><Relationship Id="rId7" Type="http://schemas.openxmlformats.org/officeDocument/2006/relationships/slideLayout" Target="../slideLayouts/slideLayout61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6.xml"/><Relationship Id="rId1" Type="http://schemas.openxmlformats.org/officeDocument/2006/relationships/slideLayout" Target="../slideLayouts/slideLayout55.xml"/><Relationship Id="rId6" Type="http://schemas.openxmlformats.org/officeDocument/2006/relationships/slideLayout" Target="../slideLayouts/slideLayout60.xml"/><Relationship Id="rId11" Type="http://schemas.openxmlformats.org/officeDocument/2006/relationships/slideLayout" Target="../slideLayouts/slideLayout65.xml"/><Relationship Id="rId5" Type="http://schemas.openxmlformats.org/officeDocument/2006/relationships/slideLayout" Target="../slideLayouts/slideLayout59.xml"/><Relationship Id="rId10" Type="http://schemas.openxmlformats.org/officeDocument/2006/relationships/slideLayout" Target="../slideLayouts/slideLayout64.xml"/><Relationship Id="rId4" Type="http://schemas.openxmlformats.org/officeDocument/2006/relationships/slideLayout" Target="../slideLayouts/slideLayout58.xml"/><Relationship Id="rId9" Type="http://schemas.openxmlformats.org/officeDocument/2006/relationships/slideLayout" Target="../slideLayouts/slideLayout63.xml"/></Relationships>
</file>

<file path=ppt/slideMasters/_rels/slideMaster7.xml.rels><?xml version="1.0" encoding="UTF-8" standalone="yes"?>
<Relationships xmlns="http://schemas.openxmlformats.org/package/2006/relationships"><Relationship Id="rId2" Type="http://schemas.openxmlformats.org/officeDocument/2006/relationships/theme" Target="../theme/theme7.xml"/><Relationship Id="rId1" Type="http://schemas.openxmlformats.org/officeDocument/2006/relationships/slideLayout" Target="../slideLayouts/slideLayout66.xml"/></Relationships>
</file>

<file path=ppt/slideMasters/_rels/slideMaster8.xml.rels><?xml version="1.0" encoding="UTF-8" standalone="yes"?>
<Relationships xmlns="http://schemas.openxmlformats.org/package/2006/relationships"><Relationship Id="rId2" Type="http://schemas.openxmlformats.org/officeDocument/2006/relationships/theme" Target="../theme/theme8.xml"/><Relationship Id="rId1" Type="http://schemas.openxmlformats.org/officeDocument/2006/relationships/slideLayout" Target="../slideLayouts/slideLayout67.xml"/></Relationships>
</file>

<file path=ppt/slideMasters/_rels/slideMaster9.xml.rels><?xml version="1.0" encoding="UTF-8" standalone="yes"?>
<Relationships xmlns="http://schemas.openxmlformats.org/package/2006/relationships"><Relationship Id="rId2" Type="http://schemas.openxmlformats.org/officeDocument/2006/relationships/theme" Target="../theme/theme9.xml"/><Relationship Id="rId1" Type="http://schemas.openxmlformats.org/officeDocument/2006/relationships/slideLayout" Target="../slideLayouts/slideLayout6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838200"/>
            <a:ext cx="88392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  둘째 수준</a:t>
            </a:r>
          </a:p>
          <a:p>
            <a:pPr lvl="2"/>
            <a:r>
              <a:rPr lang="ko-KR" altLang="en-US" smtClean="0"/>
              <a:t> </a:t>
            </a:r>
            <a:r>
              <a:rPr lang="en-US" altLang="ko-KR" smtClean="0"/>
              <a:t>-  </a:t>
            </a:r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728075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kumimoji="0" sz="1400" b="0">
                <a:solidFill>
                  <a:srgbClr val="000000"/>
                </a:solidFill>
                <a:latin typeface="+mj-lt"/>
                <a:ea typeface="+mj-ea"/>
                <a:sym typeface="Symbol" pitchFamily="18" charset="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28076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324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kumimoji="0" sz="1400" b="0">
                <a:solidFill>
                  <a:srgbClr val="000000"/>
                </a:solidFill>
                <a:latin typeface="+mj-lt"/>
                <a:ea typeface="+mj-ea"/>
                <a:sym typeface="Symbol" pitchFamily="18" charset="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28077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kumimoji="0" sz="1400" b="0">
                <a:solidFill>
                  <a:srgbClr val="000000"/>
                </a:solidFill>
                <a:latin typeface="+mj-lt"/>
                <a:ea typeface="+mj-ea"/>
                <a:sym typeface="Symbol" pitchFamily="18" charset="2"/>
              </a:defRPr>
            </a:lvl1pPr>
          </a:lstStyle>
          <a:p>
            <a:pPr>
              <a:defRPr/>
            </a:pPr>
            <a:fld id="{DE21B498-3B21-4997-AAC9-B45D2E3B1A6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4336" r:id="rId1"/>
    <p:sldLayoutId id="2147494337" r:id="rId2"/>
    <p:sldLayoutId id="2147494338" r:id="rId3"/>
    <p:sldLayoutId id="2147494339" r:id="rId4"/>
    <p:sldLayoutId id="2147494340" r:id="rId5"/>
    <p:sldLayoutId id="2147494341" r:id="rId6"/>
    <p:sldLayoutId id="2147494342" r:id="rId7"/>
    <p:sldLayoutId id="2147494343" r:id="rId8"/>
    <p:sldLayoutId id="2147494344" r:id="rId9"/>
    <p:sldLayoutId id="2147494345" r:id="rId10"/>
    <p:sldLayoutId id="2147494346" r:id="rId11"/>
  </p:sldLayoutIdLst>
  <p:transition/>
  <p:txStyles>
    <p:titleStyle>
      <a:lvl1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5pPr>
      <a:lvl6pPr marL="457200" algn="l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6pPr>
      <a:lvl7pPr marL="914400" algn="l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7pPr>
      <a:lvl8pPr marL="1371600" algn="l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8pPr>
      <a:lvl9pPr marL="1828800" algn="l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kumimoji="1" sz="2800" b="1">
          <a:solidFill>
            <a:schemeClr val="accent2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lr>
          <a:schemeClr val="bg1"/>
        </a:buClr>
        <a:buFont typeface="Wingdings" pitchFamily="2" charset="2"/>
        <a:buChar char="q"/>
        <a:defRPr kumimoji="1" sz="2400" b="1">
          <a:solidFill>
            <a:schemeClr val="bg1"/>
          </a:solidFill>
          <a:latin typeface="+mn-lt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•"/>
        <a:defRPr kumimoji="1" sz="2000" b="1">
          <a:solidFill>
            <a:schemeClr val="bg1"/>
          </a:solidFill>
          <a:latin typeface="+mn-lt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kumimoji="1" sz="2000">
          <a:solidFill>
            <a:schemeClr val="tx1"/>
          </a:solidFill>
          <a:latin typeface="+mj-lt"/>
          <a:ea typeface="+mj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j-lt"/>
          <a:ea typeface="+mj-ea"/>
        </a:defRPr>
      </a:lvl5pPr>
      <a:lvl6pPr marL="2514600" indent="-228600" algn="l" rtl="0" fontAlgn="base" latinLnBrk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j-lt"/>
          <a:ea typeface="+mj-ea"/>
        </a:defRPr>
      </a:lvl6pPr>
      <a:lvl7pPr marL="2971800" indent="-228600" algn="l" rtl="0" fontAlgn="base" latinLnBrk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j-lt"/>
          <a:ea typeface="+mj-ea"/>
        </a:defRPr>
      </a:lvl7pPr>
      <a:lvl8pPr marL="3429000" indent="-228600" algn="l" rtl="0" fontAlgn="base" latinLnBrk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j-lt"/>
          <a:ea typeface="+mj-ea"/>
        </a:defRPr>
      </a:lvl8pPr>
      <a:lvl9pPr marL="3886200" indent="-228600" algn="l" rtl="0" fontAlgn="base" latinLnBrk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j-lt"/>
          <a:ea typeface="+mj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838200"/>
            <a:ext cx="88392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  둘째 수준</a:t>
            </a:r>
          </a:p>
          <a:p>
            <a:pPr lvl="2"/>
            <a:r>
              <a:rPr lang="ko-KR" altLang="en-US" smtClean="0"/>
              <a:t> </a:t>
            </a:r>
            <a:r>
              <a:rPr lang="en-US" altLang="ko-KR" smtClean="0"/>
              <a:t>-  </a:t>
            </a:r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18" name="Rectangle 1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90600" y="6248400"/>
            <a:ext cx="19050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400">
                <a:solidFill>
                  <a:srgbClr val="1C1C1C"/>
                </a:solidFill>
                <a:latin typeface="+mj-lt"/>
                <a:ea typeface="+mj-ea"/>
                <a:sym typeface="Symbol" pitchFamily="18" charset="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" name="Rectangle 1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248400"/>
            <a:ext cx="28956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400">
                <a:solidFill>
                  <a:srgbClr val="1C1C1C"/>
                </a:solidFill>
                <a:latin typeface="+mj-lt"/>
                <a:ea typeface="+mj-ea"/>
                <a:sym typeface="Symbol" pitchFamily="18" charset="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0" name="Rectangle 1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9050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400">
                <a:solidFill>
                  <a:srgbClr val="1C1C1C"/>
                </a:solidFill>
                <a:latin typeface="+mj-lt"/>
                <a:ea typeface="+mj-ea"/>
                <a:sym typeface="Symbol" pitchFamily="18" charset="2"/>
              </a:defRPr>
            </a:lvl1pPr>
          </a:lstStyle>
          <a:p>
            <a:pPr>
              <a:defRPr/>
            </a:pPr>
            <a:fld id="{2425FFED-1F07-4375-AA04-F8A292AF342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4406" r:id="rId1"/>
  </p:sldLayoutIdLst>
  <p:transition/>
  <p:txStyles>
    <p:titleStyle>
      <a:lvl1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itchFamily="34" charset="0"/>
          <a:ea typeface="+mj-ea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itchFamily="34" charset="0"/>
          <a:ea typeface="굴림" pitchFamily="50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itchFamily="34" charset="0"/>
          <a:ea typeface="굴림" pitchFamily="50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itchFamily="34" charset="0"/>
          <a:ea typeface="굴림" pitchFamily="50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itchFamily="34" charset="0"/>
          <a:ea typeface="굴림" pitchFamily="50" charset="-127"/>
        </a:defRPr>
      </a:lvl5pPr>
      <a:lvl6pPr marL="457200" algn="l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6pPr>
      <a:lvl7pPr marL="914400" algn="l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7pPr>
      <a:lvl8pPr marL="1371600" algn="l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8pPr>
      <a:lvl9pPr marL="1828800" algn="l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kumimoji="1" sz="2800" b="1">
          <a:solidFill>
            <a:schemeClr val="accent2"/>
          </a:solidFill>
          <a:latin typeface="Arial" pitchFamily="34" charset="0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lr>
          <a:schemeClr val="bg1"/>
        </a:buClr>
        <a:buFont typeface="Wingdings" pitchFamily="2" charset="2"/>
        <a:buChar char="q"/>
        <a:defRPr kumimoji="1" sz="2400" b="1">
          <a:solidFill>
            <a:schemeClr val="bg1"/>
          </a:solidFill>
          <a:latin typeface="Arial" pitchFamily="34" charset="0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•"/>
        <a:defRPr kumimoji="1" sz="2000" b="1">
          <a:solidFill>
            <a:schemeClr val="bg1"/>
          </a:solidFill>
          <a:latin typeface="Arial" pitchFamily="34" charset="0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kumimoji="1" sz="2000">
          <a:solidFill>
            <a:schemeClr val="tx1"/>
          </a:solidFill>
          <a:latin typeface="Arial" pitchFamily="34" charset="0"/>
          <a:ea typeface="+mj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Arial" pitchFamily="34" charset="0"/>
          <a:ea typeface="+mj-ea"/>
        </a:defRPr>
      </a:lvl5pPr>
      <a:lvl6pPr marL="2514600" indent="-228600" algn="l" rtl="0" fontAlgn="base" latinLnBrk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j-lt"/>
          <a:ea typeface="+mj-ea"/>
        </a:defRPr>
      </a:lvl6pPr>
      <a:lvl7pPr marL="2971800" indent="-228600" algn="l" rtl="0" fontAlgn="base" latinLnBrk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j-lt"/>
          <a:ea typeface="+mj-ea"/>
        </a:defRPr>
      </a:lvl7pPr>
      <a:lvl8pPr marL="3429000" indent="-228600" algn="l" rtl="0" fontAlgn="base" latinLnBrk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j-lt"/>
          <a:ea typeface="+mj-ea"/>
        </a:defRPr>
      </a:lvl8pPr>
      <a:lvl9pPr marL="3886200" indent="-228600" algn="l" rtl="0" fontAlgn="base" latinLnBrk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j-lt"/>
          <a:ea typeface="+mj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838200"/>
            <a:ext cx="88392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  둘째 수준</a:t>
            </a:r>
          </a:p>
          <a:p>
            <a:pPr lvl="2"/>
            <a:r>
              <a:rPr lang="ko-KR" altLang="en-US" smtClean="0"/>
              <a:t> </a:t>
            </a:r>
            <a:r>
              <a:rPr lang="en-US" altLang="ko-KR" smtClean="0"/>
              <a:t>-  </a:t>
            </a:r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18" name="Rectangle 1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90600" y="6248400"/>
            <a:ext cx="19050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400">
                <a:solidFill>
                  <a:srgbClr val="1C1C1C"/>
                </a:solidFill>
                <a:latin typeface="+mj-lt"/>
                <a:ea typeface="+mj-ea"/>
                <a:sym typeface="Symbol" pitchFamily="18" charset="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" name="Rectangle 1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248400"/>
            <a:ext cx="28956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400">
                <a:solidFill>
                  <a:srgbClr val="1C1C1C"/>
                </a:solidFill>
                <a:latin typeface="+mj-lt"/>
                <a:ea typeface="+mj-ea"/>
                <a:sym typeface="Symbol" pitchFamily="18" charset="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0" name="Rectangle 1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9050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400">
                <a:solidFill>
                  <a:srgbClr val="1C1C1C"/>
                </a:solidFill>
                <a:latin typeface="+mj-lt"/>
                <a:ea typeface="+mj-ea"/>
                <a:sym typeface="Symbol" pitchFamily="18" charset="2"/>
              </a:defRPr>
            </a:lvl1pPr>
          </a:lstStyle>
          <a:p>
            <a:pPr>
              <a:defRPr/>
            </a:pPr>
            <a:fld id="{69CEEC12-44FF-43B0-B454-3E933D27C5A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4407" r:id="rId1"/>
  </p:sldLayoutIdLst>
  <p:transition/>
  <p:txStyles>
    <p:titleStyle>
      <a:lvl1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itchFamily="34" charset="0"/>
          <a:ea typeface="+mj-ea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itchFamily="34" charset="0"/>
          <a:ea typeface="굴림" pitchFamily="50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itchFamily="34" charset="0"/>
          <a:ea typeface="굴림" pitchFamily="50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itchFamily="34" charset="0"/>
          <a:ea typeface="굴림" pitchFamily="50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itchFamily="34" charset="0"/>
          <a:ea typeface="굴림" pitchFamily="50" charset="-127"/>
        </a:defRPr>
      </a:lvl5pPr>
      <a:lvl6pPr marL="457200" algn="l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6pPr>
      <a:lvl7pPr marL="914400" algn="l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7pPr>
      <a:lvl8pPr marL="1371600" algn="l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8pPr>
      <a:lvl9pPr marL="1828800" algn="l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kumimoji="1" sz="2800" b="1">
          <a:solidFill>
            <a:schemeClr val="accent2"/>
          </a:solidFill>
          <a:latin typeface="Arial" pitchFamily="34" charset="0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lr>
          <a:schemeClr val="bg1"/>
        </a:buClr>
        <a:buFont typeface="Wingdings" pitchFamily="2" charset="2"/>
        <a:buChar char="q"/>
        <a:defRPr kumimoji="1" sz="2400" b="1">
          <a:solidFill>
            <a:schemeClr val="bg1"/>
          </a:solidFill>
          <a:latin typeface="Arial" pitchFamily="34" charset="0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•"/>
        <a:defRPr kumimoji="1" sz="2000" b="1">
          <a:solidFill>
            <a:schemeClr val="bg1"/>
          </a:solidFill>
          <a:latin typeface="Arial" pitchFamily="34" charset="0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kumimoji="1" sz="2000">
          <a:solidFill>
            <a:schemeClr val="tx1"/>
          </a:solidFill>
          <a:latin typeface="Arial" pitchFamily="34" charset="0"/>
          <a:ea typeface="+mj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Arial" pitchFamily="34" charset="0"/>
          <a:ea typeface="+mj-ea"/>
        </a:defRPr>
      </a:lvl5pPr>
      <a:lvl6pPr marL="2514600" indent="-228600" algn="l" rtl="0" fontAlgn="base" latinLnBrk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j-lt"/>
          <a:ea typeface="+mj-ea"/>
        </a:defRPr>
      </a:lvl6pPr>
      <a:lvl7pPr marL="2971800" indent="-228600" algn="l" rtl="0" fontAlgn="base" latinLnBrk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j-lt"/>
          <a:ea typeface="+mj-ea"/>
        </a:defRPr>
      </a:lvl7pPr>
      <a:lvl8pPr marL="3429000" indent="-228600" algn="l" rtl="0" fontAlgn="base" latinLnBrk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j-lt"/>
          <a:ea typeface="+mj-ea"/>
        </a:defRPr>
      </a:lvl8pPr>
      <a:lvl9pPr marL="3886200" indent="-228600" algn="l" rtl="0" fontAlgn="base" latinLnBrk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j-lt"/>
          <a:ea typeface="+mj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838200"/>
            <a:ext cx="88392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  둘째 수준</a:t>
            </a:r>
          </a:p>
          <a:p>
            <a:pPr lvl="2"/>
            <a:r>
              <a:rPr lang="ko-KR" altLang="en-US" smtClean="0"/>
              <a:t> </a:t>
            </a:r>
            <a:r>
              <a:rPr lang="en-US" altLang="ko-KR" smtClean="0"/>
              <a:t>-  </a:t>
            </a:r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18" name="Rectangle 1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90600" y="6248400"/>
            <a:ext cx="19050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400">
                <a:solidFill>
                  <a:srgbClr val="1C1C1C"/>
                </a:solidFill>
                <a:latin typeface="+mj-lt"/>
                <a:ea typeface="+mj-ea"/>
                <a:sym typeface="Symbol" pitchFamily="18" charset="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" name="Rectangle 1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248400"/>
            <a:ext cx="28956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400">
                <a:solidFill>
                  <a:srgbClr val="1C1C1C"/>
                </a:solidFill>
                <a:latin typeface="+mj-lt"/>
                <a:ea typeface="+mj-ea"/>
                <a:sym typeface="Symbol" pitchFamily="18" charset="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0" name="Rectangle 1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9050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400">
                <a:solidFill>
                  <a:srgbClr val="1C1C1C"/>
                </a:solidFill>
                <a:latin typeface="+mj-lt"/>
                <a:ea typeface="+mj-ea"/>
                <a:sym typeface="Symbol" pitchFamily="18" charset="2"/>
              </a:defRPr>
            </a:lvl1pPr>
          </a:lstStyle>
          <a:p>
            <a:pPr>
              <a:defRPr/>
            </a:pPr>
            <a:fld id="{3352B171-6FE6-46DF-9DA4-65D03523C4FF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4408" r:id="rId1"/>
  </p:sldLayoutIdLst>
  <p:transition/>
  <p:txStyles>
    <p:titleStyle>
      <a:lvl1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itchFamily="34" charset="0"/>
          <a:ea typeface="+mj-ea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itchFamily="34" charset="0"/>
          <a:ea typeface="굴림" pitchFamily="50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itchFamily="34" charset="0"/>
          <a:ea typeface="굴림" pitchFamily="50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itchFamily="34" charset="0"/>
          <a:ea typeface="굴림" pitchFamily="50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itchFamily="34" charset="0"/>
          <a:ea typeface="굴림" pitchFamily="50" charset="-127"/>
        </a:defRPr>
      </a:lvl5pPr>
      <a:lvl6pPr marL="457200" algn="l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6pPr>
      <a:lvl7pPr marL="914400" algn="l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7pPr>
      <a:lvl8pPr marL="1371600" algn="l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8pPr>
      <a:lvl9pPr marL="1828800" algn="l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kumimoji="1" sz="2800" b="1">
          <a:solidFill>
            <a:schemeClr val="accent2"/>
          </a:solidFill>
          <a:latin typeface="Arial" pitchFamily="34" charset="0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lr>
          <a:schemeClr val="bg1"/>
        </a:buClr>
        <a:buFont typeface="Wingdings" pitchFamily="2" charset="2"/>
        <a:buChar char="q"/>
        <a:defRPr kumimoji="1" sz="2400" b="1">
          <a:solidFill>
            <a:schemeClr val="bg1"/>
          </a:solidFill>
          <a:latin typeface="Arial" pitchFamily="34" charset="0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•"/>
        <a:defRPr kumimoji="1" sz="2000" b="1">
          <a:solidFill>
            <a:schemeClr val="bg1"/>
          </a:solidFill>
          <a:latin typeface="Arial" pitchFamily="34" charset="0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kumimoji="1" sz="2000">
          <a:solidFill>
            <a:schemeClr val="tx1"/>
          </a:solidFill>
          <a:latin typeface="Arial" pitchFamily="34" charset="0"/>
          <a:ea typeface="+mj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Arial" pitchFamily="34" charset="0"/>
          <a:ea typeface="+mj-ea"/>
        </a:defRPr>
      </a:lvl5pPr>
      <a:lvl6pPr marL="2514600" indent="-228600" algn="l" rtl="0" fontAlgn="base" latinLnBrk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j-lt"/>
          <a:ea typeface="+mj-ea"/>
        </a:defRPr>
      </a:lvl6pPr>
      <a:lvl7pPr marL="2971800" indent="-228600" algn="l" rtl="0" fontAlgn="base" latinLnBrk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j-lt"/>
          <a:ea typeface="+mj-ea"/>
        </a:defRPr>
      </a:lvl7pPr>
      <a:lvl8pPr marL="3429000" indent="-228600" algn="l" rtl="0" fontAlgn="base" latinLnBrk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j-lt"/>
          <a:ea typeface="+mj-ea"/>
        </a:defRPr>
      </a:lvl8pPr>
      <a:lvl9pPr marL="3886200" indent="-228600" algn="l" rtl="0" fontAlgn="base" latinLnBrk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j-lt"/>
          <a:ea typeface="+mj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838200"/>
            <a:ext cx="88392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  둘째 수준</a:t>
            </a:r>
          </a:p>
          <a:p>
            <a:pPr lvl="2"/>
            <a:r>
              <a:rPr lang="ko-KR" altLang="en-US" smtClean="0"/>
              <a:t> </a:t>
            </a:r>
            <a:r>
              <a:rPr lang="en-US" altLang="ko-KR" smtClean="0"/>
              <a:t>-  </a:t>
            </a:r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4409" r:id="rId1"/>
  </p:sldLayoutIdLst>
  <p:transition/>
  <p:txStyles>
    <p:titleStyle>
      <a:lvl1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itchFamily="34" charset="0"/>
          <a:ea typeface="+mj-ea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itchFamily="34" charset="0"/>
          <a:ea typeface="굴림" pitchFamily="50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itchFamily="34" charset="0"/>
          <a:ea typeface="굴림" pitchFamily="50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itchFamily="34" charset="0"/>
          <a:ea typeface="굴림" pitchFamily="50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itchFamily="34" charset="0"/>
          <a:ea typeface="굴림" pitchFamily="50" charset="-127"/>
        </a:defRPr>
      </a:lvl5pPr>
      <a:lvl6pPr marL="457200" algn="l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6pPr>
      <a:lvl7pPr marL="914400" algn="l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7pPr>
      <a:lvl8pPr marL="1371600" algn="l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8pPr>
      <a:lvl9pPr marL="1828800" algn="l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kumimoji="1" sz="2800" b="1">
          <a:solidFill>
            <a:schemeClr val="accent2"/>
          </a:solidFill>
          <a:latin typeface="Arial" pitchFamily="34" charset="0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lr>
          <a:schemeClr val="bg1"/>
        </a:buClr>
        <a:buFont typeface="Wingdings" pitchFamily="2" charset="2"/>
        <a:buChar char="q"/>
        <a:defRPr kumimoji="1" sz="2400" b="1">
          <a:solidFill>
            <a:schemeClr val="bg1"/>
          </a:solidFill>
          <a:latin typeface="Arial" pitchFamily="34" charset="0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•"/>
        <a:defRPr kumimoji="1" sz="2000" b="1">
          <a:solidFill>
            <a:schemeClr val="bg1"/>
          </a:solidFill>
          <a:latin typeface="Arial" pitchFamily="34" charset="0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kumimoji="1" sz="2000">
          <a:solidFill>
            <a:schemeClr val="tx1"/>
          </a:solidFill>
          <a:latin typeface="Arial" pitchFamily="34" charset="0"/>
          <a:ea typeface="+mj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Arial" pitchFamily="34" charset="0"/>
          <a:ea typeface="+mj-ea"/>
        </a:defRPr>
      </a:lvl5pPr>
      <a:lvl6pPr marL="2514600" indent="-228600" algn="l" rtl="0" fontAlgn="base" latinLnBrk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j-lt"/>
          <a:ea typeface="+mj-ea"/>
        </a:defRPr>
      </a:lvl6pPr>
      <a:lvl7pPr marL="2971800" indent="-228600" algn="l" rtl="0" fontAlgn="base" latinLnBrk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j-lt"/>
          <a:ea typeface="+mj-ea"/>
        </a:defRPr>
      </a:lvl7pPr>
      <a:lvl8pPr marL="3429000" indent="-228600" algn="l" rtl="0" fontAlgn="base" latinLnBrk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j-lt"/>
          <a:ea typeface="+mj-ea"/>
        </a:defRPr>
      </a:lvl8pPr>
      <a:lvl9pPr marL="3886200" indent="-228600" algn="l" rtl="0" fontAlgn="base" latinLnBrk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j-lt"/>
          <a:ea typeface="+mj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838200"/>
            <a:ext cx="88392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  둘째 수준</a:t>
            </a:r>
          </a:p>
          <a:p>
            <a:pPr lvl="2"/>
            <a:r>
              <a:rPr lang="ko-KR" altLang="en-US" smtClean="0"/>
              <a:t> </a:t>
            </a:r>
            <a:r>
              <a:rPr lang="en-US" altLang="ko-KR" smtClean="0"/>
              <a:t>-  </a:t>
            </a:r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18" name="Rectangle 1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90600" y="6248400"/>
            <a:ext cx="19050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400">
                <a:solidFill>
                  <a:srgbClr val="1C1C1C"/>
                </a:solidFill>
                <a:latin typeface="+mj-lt"/>
                <a:ea typeface="+mj-ea"/>
                <a:sym typeface="Symbol" pitchFamily="18" charset="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" name="Rectangle 1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248400"/>
            <a:ext cx="28956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400">
                <a:solidFill>
                  <a:srgbClr val="1C1C1C"/>
                </a:solidFill>
                <a:latin typeface="+mj-lt"/>
                <a:ea typeface="+mj-ea"/>
                <a:sym typeface="Symbol" pitchFamily="18" charset="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0" name="Rectangle 1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9050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400">
                <a:solidFill>
                  <a:srgbClr val="1C1C1C"/>
                </a:solidFill>
                <a:latin typeface="+mj-lt"/>
                <a:ea typeface="+mj-ea"/>
                <a:sym typeface="Symbol" pitchFamily="18" charset="2"/>
              </a:defRPr>
            </a:lvl1pPr>
          </a:lstStyle>
          <a:p>
            <a:pPr>
              <a:defRPr/>
            </a:pPr>
            <a:fld id="{D287AD32-AA81-4704-BC78-B237276308EA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4410" r:id="rId1"/>
  </p:sldLayoutIdLst>
  <p:transition/>
  <p:txStyles>
    <p:titleStyle>
      <a:lvl1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itchFamily="34" charset="0"/>
          <a:ea typeface="+mj-ea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itchFamily="34" charset="0"/>
          <a:ea typeface="굴림" pitchFamily="50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itchFamily="34" charset="0"/>
          <a:ea typeface="굴림" pitchFamily="50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itchFamily="34" charset="0"/>
          <a:ea typeface="굴림" pitchFamily="50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itchFamily="34" charset="0"/>
          <a:ea typeface="굴림" pitchFamily="50" charset="-127"/>
        </a:defRPr>
      </a:lvl5pPr>
      <a:lvl6pPr marL="457200" algn="l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6pPr>
      <a:lvl7pPr marL="914400" algn="l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7pPr>
      <a:lvl8pPr marL="1371600" algn="l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8pPr>
      <a:lvl9pPr marL="1828800" algn="l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kumimoji="1" sz="2800" b="1">
          <a:solidFill>
            <a:schemeClr val="accent2"/>
          </a:solidFill>
          <a:latin typeface="Arial" pitchFamily="34" charset="0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lr>
          <a:schemeClr val="bg1"/>
        </a:buClr>
        <a:buFont typeface="Wingdings" pitchFamily="2" charset="2"/>
        <a:buChar char="q"/>
        <a:defRPr kumimoji="1" sz="2400" b="1">
          <a:solidFill>
            <a:schemeClr val="bg1"/>
          </a:solidFill>
          <a:latin typeface="Arial" pitchFamily="34" charset="0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•"/>
        <a:defRPr kumimoji="1" sz="2000" b="1">
          <a:solidFill>
            <a:schemeClr val="bg1"/>
          </a:solidFill>
          <a:latin typeface="Arial" pitchFamily="34" charset="0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kumimoji="1" sz="2000">
          <a:solidFill>
            <a:schemeClr val="tx1"/>
          </a:solidFill>
          <a:latin typeface="Arial" pitchFamily="34" charset="0"/>
          <a:ea typeface="+mj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Arial" pitchFamily="34" charset="0"/>
          <a:ea typeface="+mj-ea"/>
        </a:defRPr>
      </a:lvl5pPr>
      <a:lvl6pPr marL="2514600" indent="-228600" algn="l" rtl="0" fontAlgn="base" latinLnBrk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j-lt"/>
          <a:ea typeface="+mj-ea"/>
        </a:defRPr>
      </a:lvl6pPr>
      <a:lvl7pPr marL="2971800" indent="-228600" algn="l" rtl="0" fontAlgn="base" latinLnBrk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j-lt"/>
          <a:ea typeface="+mj-ea"/>
        </a:defRPr>
      </a:lvl7pPr>
      <a:lvl8pPr marL="3429000" indent="-228600" algn="l" rtl="0" fontAlgn="base" latinLnBrk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j-lt"/>
          <a:ea typeface="+mj-ea"/>
        </a:defRPr>
      </a:lvl8pPr>
      <a:lvl9pPr marL="3886200" indent="-228600" algn="l" rtl="0" fontAlgn="base" latinLnBrk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j-lt"/>
          <a:ea typeface="+mj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838200"/>
            <a:ext cx="88392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  둘째 수준</a:t>
            </a:r>
          </a:p>
          <a:p>
            <a:pPr lvl="2"/>
            <a:r>
              <a:rPr lang="ko-KR" altLang="en-US" smtClean="0"/>
              <a:t> </a:t>
            </a:r>
            <a:r>
              <a:rPr lang="en-US" altLang="ko-KR" smtClean="0"/>
              <a:t>-  </a:t>
            </a:r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18" name="Rectangle 1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90600" y="6248400"/>
            <a:ext cx="19050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400">
                <a:solidFill>
                  <a:srgbClr val="1C1C1C"/>
                </a:solidFill>
                <a:latin typeface="+mj-lt"/>
                <a:ea typeface="+mj-ea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" name="Rectangle 1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248400"/>
            <a:ext cx="28956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400">
                <a:solidFill>
                  <a:srgbClr val="1C1C1C"/>
                </a:solidFill>
                <a:latin typeface="+mj-lt"/>
                <a:ea typeface="+mj-ea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0" name="Rectangle 1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9050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400">
                <a:solidFill>
                  <a:srgbClr val="1C1C1C"/>
                </a:solidFill>
                <a:latin typeface="+mj-lt"/>
                <a:ea typeface="+mj-ea"/>
              </a:defRPr>
            </a:lvl1pPr>
          </a:lstStyle>
          <a:p>
            <a:pPr>
              <a:defRPr/>
            </a:pPr>
            <a:fld id="{5CBFB690-43DB-48BD-946A-3077EEF04EF8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4411" r:id="rId1"/>
  </p:sldLayoutIdLst>
  <p:transition/>
  <p:txStyles>
    <p:titleStyle>
      <a:lvl1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itchFamily="34" charset="0"/>
          <a:ea typeface="+mj-ea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itchFamily="34" charset="0"/>
          <a:ea typeface="굴림" pitchFamily="50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itchFamily="34" charset="0"/>
          <a:ea typeface="굴림" pitchFamily="50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itchFamily="34" charset="0"/>
          <a:ea typeface="굴림" pitchFamily="50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itchFamily="34" charset="0"/>
          <a:ea typeface="굴림" pitchFamily="50" charset="-127"/>
        </a:defRPr>
      </a:lvl5pPr>
      <a:lvl6pPr marL="457200" algn="l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6pPr>
      <a:lvl7pPr marL="914400" algn="l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7pPr>
      <a:lvl8pPr marL="1371600" algn="l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8pPr>
      <a:lvl9pPr marL="1828800" algn="l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kumimoji="1" sz="2800" b="1">
          <a:solidFill>
            <a:schemeClr val="accent2"/>
          </a:solidFill>
          <a:latin typeface="Arial" pitchFamily="34" charset="0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lr>
          <a:schemeClr val="bg1"/>
        </a:buClr>
        <a:buFont typeface="Wingdings" pitchFamily="2" charset="2"/>
        <a:buChar char="q"/>
        <a:defRPr kumimoji="1" sz="2400" b="1">
          <a:solidFill>
            <a:schemeClr val="bg1"/>
          </a:solidFill>
          <a:latin typeface="Arial" pitchFamily="34" charset="0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•"/>
        <a:defRPr kumimoji="1" sz="2000" b="1">
          <a:solidFill>
            <a:schemeClr val="bg1"/>
          </a:solidFill>
          <a:latin typeface="Arial" pitchFamily="34" charset="0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kumimoji="1" sz="2000">
          <a:solidFill>
            <a:schemeClr val="tx1"/>
          </a:solidFill>
          <a:latin typeface="Arial" pitchFamily="34" charset="0"/>
          <a:ea typeface="+mj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Arial" pitchFamily="34" charset="0"/>
          <a:ea typeface="+mj-ea"/>
        </a:defRPr>
      </a:lvl5pPr>
      <a:lvl6pPr marL="2514600" indent="-228600" algn="l" rtl="0" fontAlgn="base" latinLnBrk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j-lt"/>
          <a:ea typeface="+mj-ea"/>
        </a:defRPr>
      </a:lvl6pPr>
      <a:lvl7pPr marL="2971800" indent="-228600" algn="l" rtl="0" fontAlgn="base" latinLnBrk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j-lt"/>
          <a:ea typeface="+mj-ea"/>
        </a:defRPr>
      </a:lvl7pPr>
      <a:lvl8pPr marL="3429000" indent="-228600" algn="l" rtl="0" fontAlgn="base" latinLnBrk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j-lt"/>
          <a:ea typeface="+mj-ea"/>
        </a:defRPr>
      </a:lvl8pPr>
      <a:lvl9pPr marL="3886200" indent="-228600" algn="l" rtl="0" fontAlgn="base" latinLnBrk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j-lt"/>
          <a:ea typeface="+mj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838200"/>
            <a:ext cx="88392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  둘째 수준</a:t>
            </a:r>
          </a:p>
          <a:p>
            <a:pPr lvl="2"/>
            <a:r>
              <a:rPr lang="ko-KR" altLang="en-US" smtClean="0"/>
              <a:t> </a:t>
            </a:r>
            <a:r>
              <a:rPr lang="en-US" altLang="ko-KR" smtClean="0"/>
              <a:t>-  </a:t>
            </a:r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6" name="Rectangle 1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90600" y="6248400"/>
            <a:ext cx="19050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400">
                <a:solidFill>
                  <a:srgbClr val="1C1C1C"/>
                </a:solidFill>
                <a:latin typeface="+mj-lt"/>
                <a:ea typeface="+mj-ea"/>
                <a:sym typeface="Symbol" pitchFamily="18" charset="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1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248400"/>
            <a:ext cx="28956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400">
                <a:solidFill>
                  <a:srgbClr val="1C1C1C"/>
                </a:solidFill>
                <a:latin typeface="+mj-lt"/>
                <a:ea typeface="+mj-ea"/>
                <a:sym typeface="Symbol" pitchFamily="18" charset="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8" name="Rectangle 1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9050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400">
                <a:solidFill>
                  <a:srgbClr val="1C1C1C"/>
                </a:solidFill>
                <a:latin typeface="+mj-lt"/>
                <a:ea typeface="+mj-ea"/>
                <a:sym typeface="Symbol" pitchFamily="18" charset="2"/>
              </a:defRPr>
            </a:lvl1pPr>
          </a:lstStyle>
          <a:p>
            <a:pPr>
              <a:defRPr/>
            </a:pPr>
            <a:fld id="{46632E45-1EEE-4A05-BF90-55D00258531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4391" r:id="rId1"/>
  </p:sldLayoutIdLst>
  <p:transition/>
  <p:txStyles>
    <p:titleStyle>
      <a:lvl1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5pPr>
      <a:lvl6pPr marL="457200" algn="l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6pPr>
      <a:lvl7pPr marL="914400" algn="l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7pPr>
      <a:lvl8pPr marL="1371600" algn="l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8pPr>
      <a:lvl9pPr marL="1828800" algn="l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kumimoji="1" sz="2800" b="1">
          <a:solidFill>
            <a:schemeClr val="accent2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lr>
          <a:schemeClr val="bg1"/>
        </a:buClr>
        <a:buFont typeface="Wingdings" pitchFamily="2" charset="2"/>
        <a:buChar char="q"/>
        <a:defRPr kumimoji="1" sz="2400" b="1">
          <a:solidFill>
            <a:schemeClr val="bg1"/>
          </a:solidFill>
          <a:latin typeface="+mn-lt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•"/>
        <a:defRPr kumimoji="1" sz="2000" b="1">
          <a:solidFill>
            <a:schemeClr val="bg1"/>
          </a:solidFill>
          <a:latin typeface="+mn-lt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kumimoji="1" sz="2000">
          <a:solidFill>
            <a:schemeClr val="tx1"/>
          </a:solidFill>
          <a:latin typeface="+mj-lt"/>
          <a:ea typeface="+mj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j-lt"/>
          <a:ea typeface="+mj-ea"/>
        </a:defRPr>
      </a:lvl5pPr>
      <a:lvl6pPr marL="2514600" indent="-228600" algn="l" rtl="0" fontAlgn="base" latinLnBrk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j-lt"/>
          <a:ea typeface="+mj-ea"/>
        </a:defRPr>
      </a:lvl6pPr>
      <a:lvl7pPr marL="2971800" indent="-228600" algn="l" rtl="0" fontAlgn="base" latinLnBrk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j-lt"/>
          <a:ea typeface="+mj-ea"/>
        </a:defRPr>
      </a:lvl7pPr>
      <a:lvl8pPr marL="3429000" indent="-228600" algn="l" rtl="0" fontAlgn="base" latinLnBrk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j-lt"/>
          <a:ea typeface="+mj-ea"/>
        </a:defRPr>
      </a:lvl8pPr>
      <a:lvl9pPr marL="3886200" indent="-228600" algn="l" rtl="0" fontAlgn="base" latinLnBrk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j-lt"/>
          <a:ea typeface="+mj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838200"/>
            <a:ext cx="88392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  둘째 수준</a:t>
            </a:r>
          </a:p>
          <a:p>
            <a:pPr lvl="2"/>
            <a:r>
              <a:rPr lang="ko-KR" altLang="en-US" smtClean="0"/>
              <a:t> </a:t>
            </a:r>
            <a:r>
              <a:rPr lang="en-US" altLang="ko-KR" smtClean="0"/>
              <a:t>-  </a:t>
            </a:r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32467971" name="Rectangle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fontAlgn="base" latinLnBrk="1">
              <a:spcBef>
                <a:spcPct val="0"/>
              </a:spcBef>
              <a:defRPr kumimoji="0" sz="1400">
                <a:solidFill>
                  <a:srgbClr val="000000"/>
                </a:solidFill>
                <a:effectLst/>
                <a:latin typeface="+mj-lt"/>
                <a:ea typeface="+mj-ea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2467972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324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fontAlgn="base" latinLnBrk="1">
              <a:spcBef>
                <a:spcPct val="0"/>
              </a:spcBef>
              <a:defRPr kumimoji="0" sz="1400">
                <a:solidFill>
                  <a:srgbClr val="000000"/>
                </a:solidFill>
                <a:effectLst/>
                <a:latin typeface="+mj-lt"/>
                <a:ea typeface="+mj-ea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2467973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fontAlgn="base" latinLnBrk="1">
              <a:spcBef>
                <a:spcPct val="0"/>
              </a:spcBef>
              <a:defRPr kumimoji="0" sz="1400">
                <a:solidFill>
                  <a:srgbClr val="000000"/>
                </a:solidFill>
                <a:effectLst/>
                <a:latin typeface="+mj-lt"/>
                <a:ea typeface="+mj-ea"/>
              </a:defRPr>
            </a:lvl1pPr>
          </a:lstStyle>
          <a:p>
            <a:pPr>
              <a:defRPr/>
            </a:pPr>
            <a:fld id="{5A0B3677-77C8-4DB7-B4D4-18351BA753D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4347" r:id="rId1"/>
    <p:sldLayoutId id="2147494348" r:id="rId2"/>
    <p:sldLayoutId id="2147494349" r:id="rId3"/>
    <p:sldLayoutId id="2147494350" r:id="rId4"/>
    <p:sldLayoutId id="2147494351" r:id="rId5"/>
    <p:sldLayoutId id="2147494352" r:id="rId6"/>
    <p:sldLayoutId id="2147494353" r:id="rId7"/>
    <p:sldLayoutId id="2147494354" r:id="rId8"/>
    <p:sldLayoutId id="2147494355" r:id="rId9"/>
    <p:sldLayoutId id="2147494356" r:id="rId10"/>
    <p:sldLayoutId id="2147494357" r:id="rId11"/>
  </p:sldLayoutIdLst>
  <p:transition/>
  <p:txStyles>
    <p:titleStyle>
      <a:lvl1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5pPr>
      <a:lvl6pPr marL="457200" algn="l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6pPr>
      <a:lvl7pPr marL="914400" algn="l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7pPr>
      <a:lvl8pPr marL="1371600" algn="l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8pPr>
      <a:lvl9pPr marL="1828800" algn="l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kumimoji="1" sz="2800" b="1">
          <a:solidFill>
            <a:schemeClr val="accent2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lr>
          <a:schemeClr val="bg1"/>
        </a:buClr>
        <a:buFont typeface="Wingdings" pitchFamily="2" charset="2"/>
        <a:buChar char="q"/>
        <a:defRPr kumimoji="1" sz="2400" b="1">
          <a:solidFill>
            <a:schemeClr val="bg1"/>
          </a:solidFill>
          <a:latin typeface="+mn-lt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•"/>
        <a:defRPr kumimoji="1" sz="2000" b="1">
          <a:solidFill>
            <a:schemeClr val="bg1"/>
          </a:solidFill>
          <a:latin typeface="+mn-lt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kumimoji="1" sz="2000">
          <a:solidFill>
            <a:schemeClr val="tx1"/>
          </a:solidFill>
          <a:latin typeface="+mj-lt"/>
          <a:ea typeface="+mj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j-lt"/>
          <a:ea typeface="+mj-ea"/>
        </a:defRPr>
      </a:lvl5pPr>
      <a:lvl6pPr marL="2514600" indent="-228600" algn="l" rtl="0" fontAlgn="base" latinLnBrk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j-lt"/>
          <a:ea typeface="+mj-ea"/>
        </a:defRPr>
      </a:lvl6pPr>
      <a:lvl7pPr marL="2971800" indent="-228600" algn="l" rtl="0" fontAlgn="base" latinLnBrk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j-lt"/>
          <a:ea typeface="+mj-ea"/>
        </a:defRPr>
      </a:lvl7pPr>
      <a:lvl8pPr marL="3429000" indent="-228600" algn="l" rtl="0" fontAlgn="base" latinLnBrk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j-lt"/>
          <a:ea typeface="+mj-ea"/>
        </a:defRPr>
      </a:lvl8pPr>
      <a:lvl9pPr marL="3886200" indent="-228600" algn="l" rtl="0" fontAlgn="base" latinLnBrk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j-lt"/>
          <a:ea typeface="+mj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838200"/>
            <a:ext cx="88392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  둘째 수준</a:t>
            </a:r>
          </a:p>
          <a:p>
            <a:pPr lvl="2"/>
            <a:r>
              <a:rPr lang="ko-KR" altLang="en-US" smtClean="0"/>
              <a:t> </a:t>
            </a:r>
            <a:r>
              <a:rPr lang="en-US" altLang="ko-KR" smtClean="0"/>
              <a:t>-  </a:t>
            </a:r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728075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fontAlgn="base" latinLnBrk="1">
              <a:spcBef>
                <a:spcPct val="0"/>
              </a:spcBef>
              <a:defRPr kumimoji="0" sz="1400">
                <a:solidFill>
                  <a:srgbClr val="000000"/>
                </a:solidFill>
                <a:effectLst/>
                <a:latin typeface="+mj-lt"/>
                <a:ea typeface="+mj-ea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28076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324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fontAlgn="base" latinLnBrk="1">
              <a:spcBef>
                <a:spcPct val="0"/>
              </a:spcBef>
              <a:defRPr kumimoji="0" sz="1400">
                <a:solidFill>
                  <a:srgbClr val="000000"/>
                </a:solidFill>
                <a:effectLst/>
                <a:latin typeface="+mj-lt"/>
                <a:ea typeface="+mj-ea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28077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fontAlgn="base" latinLnBrk="1">
              <a:spcBef>
                <a:spcPct val="0"/>
              </a:spcBef>
              <a:defRPr kumimoji="0" sz="1400">
                <a:solidFill>
                  <a:srgbClr val="000000"/>
                </a:solidFill>
                <a:effectLst/>
                <a:latin typeface="+mj-lt"/>
                <a:ea typeface="+mj-ea"/>
              </a:defRPr>
            </a:lvl1pPr>
          </a:lstStyle>
          <a:p>
            <a:pPr>
              <a:defRPr/>
            </a:pPr>
            <a:fld id="{CE90C656-F121-44DC-A057-05A97E10353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4358" r:id="rId1"/>
    <p:sldLayoutId id="2147494359" r:id="rId2"/>
    <p:sldLayoutId id="2147494360" r:id="rId3"/>
    <p:sldLayoutId id="2147494361" r:id="rId4"/>
    <p:sldLayoutId id="2147494362" r:id="rId5"/>
    <p:sldLayoutId id="2147494363" r:id="rId6"/>
    <p:sldLayoutId id="2147494364" r:id="rId7"/>
    <p:sldLayoutId id="2147494365" r:id="rId8"/>
    <p:sldLayoutId id="2147494366" r:id="rId9"/>
    <p:sldLayoutId id="2147494367" r:id="rId10"/>
    <p:sldLayoutId id="2147494368" r:id="rId11"/>
  </p:sldLayoutIdLst>
  <p:transition/>
  <p:txStyles>
    <p:titleStyle>
      <a:lvl1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5pPr>
      <a:lvl6pPr marL="457200" algn="l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6pPr>
      <a:lvl7pPr marL="914400" algn="l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7pPr>
      <a:lvl8pPr marL="1371600" algn="l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8pPr>
      <a:lvl9pPr marL="1828800" algn="l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kumimoji="1" sz="2800" b="1">
          <a:solidFill>
            <a:schemeClr val="accent2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lr>
          <a:schemeClr val="bg1"/>
        </a:buClr>
        <a:buFont typeface="Wingdings" pitchFamily="2" charset="2"/>
        <a:buChar char="q"/>
        <a:defRPr kumimoji="1" sz="2400" b="1">
          <a:solidFill>
            <a:schemeClr val="bg1"/>
          </a:solidFill>
          <a:latin typeface="+mn-lt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•"/>
        <a:defRPr kumimoji="1" sz="2000" b="1">
          <a:solidFill>
            <a:schemeClr val="bg1"/>
          </a:solidFill>
          <a:latin typeface="+mn-lt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kumimoji="1" sz="2000">
          <a:solidFill>
            <a:schemeClr val="tx1"/>
          </a:solidFill>
          <a:latin typeface="+mj-lt"/>
          <a:ea typeface="+mj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j-lt"/>
          <a:ea typeface="+mj-ea"/>
        </a:defRPr>
      </a:lvl5pPr>
      <a:lvl6pPr marL="2514600" indent="-228600" algn="l" rtl="0" fontAlgn="base" latinLnBrk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j-lt"/>
          <a:ea typeface="+mj-ea"/>
        </a:defRPr>
      </a:lvl6pPr>
      <a:lvl7pPr marL="2971800" indent="-228600" algn="l" rtl="0" fontAlgn="base" latinLnBrk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j-lt"/>
          <a:ea typeface="+mj-ea"/>
        </a:defRPr>
      </a:lvl7pPr>
      <a:lvl8pPr marL="3429000" indent="-228600" algn="l" rtl="0" fontAlgn="base" latinLnBrk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j-lt"/>
          <a:ea typeface="+mj-ea"/>
        </a:defRPr>
      </a:lvl8pPr>
      <a:lvl9pPr marL="3886200" indent="-228600" algn="l" rtl="0" fontAlgn="base" latinLnBrk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j-lt"/>
          <a:ea typeface="+mj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838200"/>
            <a:ext cx="88392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  둘째 수준</a:t>
            </a:r>
          </a:p>
          <a:p>
            <a:pPr lvl="2"/>
            <a:r>
              <a:rPr lang="ko-KR" altLang="en-US" smtClean="0"/>
              <a:t> </a:t>
            </a:r>
            <a:r>
              <a:rPr lang="en-US" altLang="ko-KR" smtClean="0"/>
              <a:t>-  </a:t>
            </a:r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728075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fontAlgn="base" latinLnBrk="1" hangingPunct="1">
              <a:spcBef>
                <a:spcPct val="0"/>
              </a:spcBef>
              <a:defRPr kumimoji="0" sz="1400">
                <a:solidFill>
                  <a:srgbClr val="000000"/>
                </a:solidFill>
                <a:effectLst/>
                <a:latin typeface="+mj-lt"/>
                <a:ea typeface="+mj-ea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28076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324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fontAlgn="base" latinLnBrk="1" hangingPunct="1">
              <a:spcBef>
                <a:spcPct val="0"/>
              </a:spcBef>
              <a:defRPr kumimoji="0" sz="1400">
                <a:solidFill>
                  <a:srgbClr val="000000"/>
                </a:solidFill>
                <a:effectLst/>
                <a:latin typeface="+mj-lt"/>
                <a:ea typeface="+mj-ea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28077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fontAlgn="base" latinLnBrk="1" hangingPunct="1">
              <a:spcBef>
                <a:spcPct val="0"/>
              </a:spcBef>
              <a:defRPr kumimoji="0" sz="1400">
                <a:solidFill>
                  <a:srgbClr val="000000"/>
                </a:solidFill>
                <a:effectLst/>
                <a:latin typeface="+mj-lt"/>
                <a:ea typeface="+mj-ea"/>
              </a:defRPr>
            </a:lvl1pPr>
          </a:lstStyle>
          <a:p>
            <a:pPr>
              <a:defRPr/>
            </a:pPr>
            <a:fld id="{017414E8-077D-47D2-987F-FE65DC372AD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4369" r:id="rId1"/>
    <p:sldLayoutId id="2147494370" r:id="rId2"/>
    <p:sldLayoutId id="2147494371" r:id="rId3"/>
    <p:sldLayoutId id="2147494372" r:id="rId4"/>
    <p:sldLayoutId id="2147494373" r:id="rId5"/>
    <p:sldLayoutId id="2147494374" r:id="rId6"/>
    <p:sldLayoutId id="2147494375" r:id="rId7"/>
    <p:sldLayoutId id="2147494376" r:id="rId8"/>
    <p:sldLayoutId id="2147494377" r:id="rId9"/>
    <p:sldLayoutId id="2147494378" r:id="rId10"/>
  </p:sldLayoutIdLst>
  <p:transition/>
  <p:txStyles>
    <p:titleStyle>
      <a:lvl1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5pPr>
      <a:lvl6pPr marL="457200" algn="l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6pPr>
      <a:lvl7pPr marL="914400" algn="l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7pPr>
      <a:lvl8pPr marL="1371600" algn="l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8pPr>
      <a:lvl9pPr marL="1828800" algn="l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kumimoji="1" sz="2800" b="1">
          <a:solidFill>
            <a:schemeClr val="accent2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lr>
          <a:schemeClr val="bg1"/>
        </a:buClr>
        <a:buFont typeface="Wingdings" pitchFamily="2" charset="2"/>
        <a:buChar char="q"/>
        <a:defRPr kumimoji="1" sz="2400" b="1">
          <a:solidFill>
            <a:schemeClr val="bg1"/>
          </a:solidFill>
          <a:latin typeface="+mn-lt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•"/>
        <a:defRPr kumimoji="1" sz="2000" b="1">
          <a:solidFill>
            <a:schemeClr val="bg1"/>
          </a:solidFill>
          <a:latin typeface="+mn-lt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kumimoji="1" sz="2000">
          <a:solidFill>
            <a:schemeClr val="tx1"/>
          </a:solidFill>
          <a:latin typeface="+mj-lt"/>
          <a:ea typeface="+mj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j-lt"/>
          <a:ea typeface="+mj-ea"/>
        </a:defRPr>
      </a:lvl5pPr>
      <a:lvl6pPr marL="2514600" indent="-228600" algn="l" rtl="0" fontAlgn="base" latinLnBrk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j-lt"/>
          <a:ea typeface="+mj-ea"/>
        </a:defRPr>
      </a:lvl6pPr>
      <a:lvl7pPr marL="2971800" indent="-228600" algn="l" rtl="0" fontAlgn="base" latinLnBrk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j-lt"/>
          <a:ea typeface="+mj-ea"/>
        </a:defRPr>
      </a:lvl7pPr>
      <a:lvl8pPr marL="3429000" indent="-228600" algn="l" rtl="0" fontAlgn="base" latinLnBrk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j-lt"/>
          <a:ea typeface="+mj-ea"/>
        </a:defRPr>
      </a:lvl8pPr>
      <a:lvl9pPr marL="3886200" indent="-228600" algn="l" rtl="0" fontAlgn="base" latinLnBrk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j-lt"/>
          <a:ea typeface="+mj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838200"/>
            <a:ext cx="88392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  둘째 수준</a:t>
            </a:r>
          </a:p>
          <a:p>
            <a:pPr lvl="2"/>
            <a:r>
              <a:rPr lang="ko-KR" altLang="en-US" smtClean="0"/>
              <a:t> </a:t>
            </a:r>
            <a:r>
              <a:rPr lang="en-US" altLang="ko-KR" smtClean="0"/>
              <a:t>-  </a:t>
            </a:r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728075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j-lt"/>
                <a:ea typeface="+mj-ea"/>
                <a:sym typeface="Symbol" pitchFamily="18" charset="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28076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324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j-lt"/>
                <a:ea typeface="+mj-ea"/>
                <a:sym typeface="Symbol" pitchFamily="18" charset="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28077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j-lt"/>
                <a:ea typeface="+mj-ea"/>
                <a:sym typeface="Symbol" pitchFamily="18" charset="2"/>
              </a:defRPr>
            </a:lvl1pPr>
          </a:lstStyle>
          <a:p>
            <a:pPr>
              <a:defRPr/>
            </a:pPr>
            <a:fld id="{3B340FFE-DB05-42E1-B0F3-A6EAA2911CE6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4379" r:id="rId1"/>
    <p:sldLayoutId id="2147494380" r:id="rId2"/>
    <p:sldLayoutId id="2147494381" r:id="rId3"/>
    <p:sldLayoutId id="2147494382" r:id="rId4"/>
    <p:sldLayoutId id="2147494383" r:id="rId5"/>
    <p:sldLayoutId id="2147494384" r:id="rId6"/>
    <p:sldLayoutId id="2147494385" r:id="rId7"/>
    <p:sldLayoutId id="2147494386" r:id="rId8"/>
    <p:sldLayoutId id="2147494387" r:id="rId9"/>
    <p:sldLayoutId id="2147494388" r:id="rId10"/>
    <p:sldLayoutId id="2147494389" r:id="rId11"/>
  </p:sldLayoutIdLst>
  <p:transition/>
  <p:txStyles>
    <p:titleStyle>
      <a:lvl1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5pPr>
      <a:lvl6pPr marL="457200" algn="l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6pPr>
      <a:lvl7pPr marL="914400" algn="l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7pPr>
      <a:lvl8pPr marL="1371600" algn="l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8pPr>
      <a:lvl9pPr marL="1828800" algn="l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kumimoji="1" sz="2800" b="1">
          <a:solidFill>
            <a:schemeClr val="accent2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lr>
          <a:schemeClr val="bg1"/>
        </a:buClr>
        <a:buFont typeface="Wingdings" pitchFamily="2" charset="2"/>
        <a:buChar char="q"/>
        <a:defRPr kumimoji="1" sz="2400" b="1">
          <a:solidFill>
            <a:schemeClr val="bg1"/>
          </a:solidFill>
          <a:latin typeface="+mn-lt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•"/>
        <a:defRPr kumimoji="1" sz="2000" b="1">
          <a:solidFill>
            <a:schemeClr val="bg1"/>
          </a:solidFill>
          <a:latin typeface="+mn-lt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kumimoji="1" sz="2000">
          <a:solidFill>
            <a:schemeClr val="tx1"/>
          </a:solidFill>
          <a:latin typeface="+mj-lt"/>
          <a:ea typeface="+mj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j-lt"/>
          <a:ea typeface="+mj-ea"/>
        </a:defRPr>
      </a:lvl5pPr>
      <a:lvl6pPr marL="2514600" indent="-228600" algn="l" rtl="0" fontAlgn="base" latinLnBrk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j-lt"/>
          <a:ea typeface="+mj-ea"/>
        </a:defRPr>
      </a:lvl6pPr>
      <a:lvl7pPr marL="2971800" indent="-228600" algn="l" rtl="0" fontAlgn="base" latinLnBrk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j-lt"/>
          <a:ea typeface="+mj-ea"/>
        </a:defRPr>
      </a:lvl7pPr>
      <a:lvl8pPr marL="3429000" indent="-228600" algn="l" rtl="0" fontAlgn="base" latinLnBrk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j-lt"/>
          <a:ea typeface="+mj-ea"/>
        </a:defRPr>
      </a:lvl8pPr>
      <a:lvl9pPr marL="3886200" indent="-228600" algn="l" rtl="0" fontAlgn="base" latinLnBrk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j-lt"/>
          <a:ea typeface="+mj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7171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83AA56AF-A833-4112-9C8B-E0B9ED42802B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4392" r:id="rId1"/>
    <p:sldLayoutId id="2147494393" r:id="rId2"/>
    <p:sldLayoutId id="2147494394" r:id="rId3"/>
    <p:sldLayoutId id="2147494395" r:id="rId4"/>
    <p:sldLayoutId id="2147494396" r:id="rId5"/>
    <p:sldLayoutId id="2147494397" r:id="rId6"/>
    <p:sldLayoutId id="2147494398" r:id="rId7"/>
    <p:sldLayoutId id="2147494399" r:id="rId8"/>
    <p:sldLayoutId id="2147494400" r:id="rId9"/>
    <p:sldLayoutId id="2147494401" r:id="rId10"/>
    <p:sldLayoutId id="2147494402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838200"/>
            <a:ext cx="88392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  둘째 수준</a:t>
            </a:r>
          </a:p>
          <a:p>
            <a:pPr lvl="2"/>
            <a:r>
              <a:rPr lang="ko-KR" altLang="en-US" smtClean="0"/>
              <a:t> </a:t>
            </a:r>
            <a:r>
              <a:rPr lang="en-US" altLang="ko-KR" smtClean="0"/>
              <a:t>-  </a:t>
            </a:r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18" name="Rectangle 1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90600" y="6248400"/>
            <a:ext cx="19050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400">
                <a:solidFill>
                  <a:srgbClr val="1C1C1C"/>
                </a:solidFill>
                <a:latin typeface="+mj-lt"/>
                <a:ea typeface="+mj-ea"/>
                <a:sym typeface="Symbol" pitchFamily="18" charset="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" name="Rectangle 1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248400"/>
            <a:ext cx="28956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400">
                <a:solidFill>
                  <a:srgbClr val="1C1C1C"/>
                </a:solidFill>
                <a:latin typeface="+mj-lt"/>
                <a:ea typeface="+mj-ea"/>
                <a:sym typeface="Symbol" pitchFamily="18" charset="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0" name="Rectangle 1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9050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400">
                <a:solidFill>
                  <a:srgbClr val="1C1C1C"/>
                </a:solidFill>
                <a:latin typeface="+mj-lt"/>
                <a:ea typeface="+mj-ea"/>
                <a:sym typeface="Symbol" pitchFamily="18" charset="2"/>
              </a:defRPr>
            </a:lvl1pPr>
          </a:lstStyle>
          <a:p>
            <a:pPr>
              <a:defRPr/>
            </a:pPr>
            <a:fld id="{4501BB26-CEB3-4CC9-BC4C-6A18EE8D233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4403" r:id="rId1"/>
  </p:sldLayoutIdLst>
  <p:transition/>
  <p:txStyles>
    <p:titleStyle>
      <a:lvl1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itchFamily="34" charset="0"/>
          <a:ea typeface="+mj-ea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itchFamily="34" charset="0"/>
          <a:ea typeface="굴림" pitchFamily="50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itchFamily="34" charset="0"/>
          <a:ea typeface="굴림" pitchFamily="50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itchFamily="34" charset="0"/>
          <a:ea typeface="굴림" pitchFamily="50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itchFamily="34" charset="0"/>
          <a:ea typeface="굴림" pitchFamily="50" charset="-127"/>
        </a:defRPr>
      </a:lvl5pPr>
      <a:lvl6pPr marL="457200" algn="l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6pPr>
      <a:lvl7pPr marL="914400" algn="l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7pPr>
      <a:lvl8pPr marL="1371600" algn="l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8pPr>
      <a:lvl9pPr marL="1828800" algn="l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kumimoji="1" sz="2800" b="1">
          <a:solidFill>
            <a:schemeClr val="accent2"/>
          </a:solidFill>
          <a:latin typeface="Arial" pitchFamily="34" charset="0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lr>
          <a:schemeClr val="bg1"/>
        </a:buClr>
        <a:buFont typeface="Wingdings" pitchFamily="2" charset="2"/>
        <a:buChar char="q"/>
        <a:defRPr kumimoji="1" sz="2400" b="1">
          <a:solidFill>
            <a:schemeClr val="bg1"/>
          </a:solidFill>
          <a:latin typeface="Arial" pitchFamily="34" charset="0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•"/>
        <a:defRPr kumimoji="1" sz="2000" b="1">
          <a:solidFill>
            <a:schemeClr val="bg1"/>
          </a:solidFill>
          <a:latin typeface="Arial" pitchFamily="34" charset="0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kumimoji="1" sz="2000">
          <a:solidFill>
            <a:schemeClr val="tx1"/>
          </a:solidFill>
          <a:latin typeface="Arial" pitchFamily="34" charset="0"/>
          <a:ea typeface="+mj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Arial" pitchFamily="34" charset="0"/>
          <a:ea typeface="+mj-ea"/>
        </a:defRPr>
      </a:lvl5pPr>
      <a:lvl6pPr marL="2514600" indent="-228600" algn="l" rtl="0" fontAlgn="base" latinLnBrk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j-lt"/>
          <a:ea typeface="+mj-ea"/>
        </a:defRPr>
      </a:lvl6pPr>
      <a:lvl7pPr marL="2971800" indent="-228600" algn="l" rtl="0" fontAlgn="base" latinLnBrk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j-lt"/>
          <a:ea typeface="+mj-ea"/>
        </a:defRPr>
      </a:lvl7pPr>
      <a:lvl8pPr marL="3429000" indent="-228600" algn="l" rtl="0" fontAlgn="base" latinLnBrk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j-lt"/>
          <a:ea typeface="+mj-ea"/>
        </a:defRPr>
      </a:lvl8pPr>
      <a:lvl9pPr marL="3886200" indent="-228600" algn="l" rtl="0" fontAlgn="base" latinLnBrk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j-lt"/>
          <a:ea typeface="+mj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838200"/>
            <a:ext cx="88392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  둘째 수준</a:t>
            </a:r>
          </a:p>
          <a:p>
            <a:pPr lvl="2"/>
            <a:r>
              <a:rPr lang="ko-KR" altLang="en-US" smtClean="0"/>
              <a:t> </a:t>
            </a:r>
            <a:r>
              <a:rPr lang="en-US" altLang="ko-KR" smtClean="0"/>
              <a:t>-  </a:t>
            </a:r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18" name="Rectangle 1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90600" y="6248400"/>
            <a:ext cx="19050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400">
                <a:solidFill>
                  <a:srgbClr val="1C1C1C"/>
                </a:solidFill>
                <a:latin typeface="+mj-lt"/>
                <a:ea typeface="+mj-ea"/>
                <a:sym typeface="Symbol" pitchFamily="18" charset="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" name="Rectangle 1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248400"/>
            <a:ext cx="28956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400">
                <a:solidFill>
                  <a:srgbClr val="1C1C1C"/>
                </a:solidFill>
                <a:latin typeface="+mj-lt"/>
                <a:ea typeface="+mj-ea"/>
                <a:sym typeface="Symbol" pitchFamily="18" charset="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0" name="Rectangle 1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9050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400">
                <a:solidFill>
                  <a:srgbClr val="1C1C1C"/>
                </a:solidFill>
                <a:latin typeface="+mj-lt"/>
                <a:ea typeface="+mj-ea"/>
                <a:sym typeface="Symbol" pitchFamily="18" charset="2"/>
              </a:defRPr>
            </a:lvl1pPr>
          </a:lstStyle>
          <a:p>
            <a:pPr>
              <a:defRPr/>
            </a:pPr>
            <a:fld id="{50E9C400-9A52-421C-B23B-49CC0D4F987A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4404" r:id="rId1"/>
  </p:sldLayoutIdLst>
  <p:transition/>
  <p:txStyles>
    <p:titleStyle>
      <a:lvl1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itchFamily="34" charset="0"/>
          <a:ea typeface="+mj-ea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itchFamily="34" charset="0"/>
          <a:ea typeface="굴림" pitchFamily="50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itchFamily="34" charset="0"/>
          <a:ea typeface="굴림" pitchFamily="50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itchFamily="34" charset="0"/>
          <a:ea typeface="굴림" pitchFamily="50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itchFamily="34" charset="0"/>
          <a:ea typeface="굴림" pitchFamily="50" charset="-127"/>
        </a:defRPr>
      </a:lvl5pPr>
      <a:lvl6pPr marL="457200" algn="l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6pPr>
      <a:lvl7pPr marL="914400" algn="l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7pPr>
      <a:lvl8pPr marL="1371600" algn="l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8pPr>
      <a:lvl9pPr marL="1828800" algn="l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kumimoji="1" sz="2800" b="1">
          <a:solidFill>
            <a:schemeClr val="accent2"/>
          </a:solidFill>
          <a:latin typeface="Arial" pitchFamily="34" charset="0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lr>
          <a:schemeClr val="bg1"/>
        </a:buClr>
        <a:buFont typeface="Wingdings" pitchFamily="2" charset="2"/>
        <a:buChar char="q"/>
        <a:defRPr kumimoji="1" sz="2400" b="1">
          <a:solidFill>
            <a:schemeClr val="bg1"/>
          </a:solidFill>
          <a:latin typeface="Arial" pitchFamily="34" charset="0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•"/>
        <a:defRPr kumimoji="1" sz="2000" b="1">
          <a:solidFill>
            <a:schemeClr val="bg1"/>
          </a:solidFill>
          <a:latin typeface="Arial" pitchFamily="34" charset="0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kumimoji="1" sz="2000">
          <a:solidFill>
            <a:schemeClr val="tx1"/>
          </a:solidFill>
          <a:latin typeface="Arial" pitchFamily="34" charset="0"/>
          <a:ea typeface="+mj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Arial" pitchFamily="34" charset="0"/>
          <a:ea typeface="+mj-ea"/>
        </a:defRPr>
      </a:lvl5pPr>
      <a:lvl6pPr marL="2514600" indent="-228600" algn="l" rtl="0" fontAlgn="base" latinLnBrk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j-lt"/>
          <a:ea typeface="+mj-ea"/>
        </a:defRPr>
      </a:lvl6pPr>
      <a:lvl7pPr marL="2971800" indent="-228600" algn="l" rtl="0" fontAlgn="base" latinLnBrk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j-lt"/>
          <a:ea typeface="+mj-ea"/>
        </a:defRPr>
      </a:lvl7pPr>
      <a:lvl8pPr marL="3429000" indent="-228600" algn="l" rtl="0" fontAlgn="base" latinLnBrk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j-lt"/>
          <a:ea typeface="+mj-ea"/>
        </a:defRPr>
      </a:lvl8pPr>
      <a:lvl9pPr marL="3886200" indent="-228600" algn="l" rtl="0" fontAlgn="base" latinLnBrk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j-lt"/>
          <a:ea typeface="+mj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838200"/>
            <a:ext cx="88392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  둘째 수준</a:t>
            </a:r>
          </a:p>
          <a:p>
            <a:pPr lvl="2"/>
            <a:r>
              <a:rPr lang="ko-KR" altLang="en-US" smtClean="0"/>
              <a:t> </a:t>
            </a:r>
            <a:r>
              <a:rPr lang="en-US" altLang="ko-KR" smtClean="0"/>
              <a:t>-  </a:t>
            </a:r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18" name="Rectangle 1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90600" y="6248400"/>
            <a:ext cx="19050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400">
                <a:solidFill>
                  <a:srgbClr val="1C1C1C"/>
                </a:solidFill>
                <a:latin typeface="+mj-lt"/>
                <a:ea typeface="+mj-ea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" name="Rectangle 1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248400"/>
            <a:ext cx="28956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400">
                <a:solidFill>
                  <a:srgbClr val="1C1C1C"/>
                </a:solidFill>
                <a:latin typeface="+mj-lt"/>
                <a:ea typeface="+mj-ea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0" name="Rectangle 1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9050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400">
                <a:solidFill>
                  <a:srgbClr val="1C1C1C"/>
                </a:solidFill>
                <a:latin typeface="+mj-lt"/>
                <a:ea typeface="+mj-ea"/>
              </a:defRPr>
            </a:lvl1pPr>
          </a:lstStyle>
          <a:p>
            <a:pPr>
              <a:defRPr/>
            </a:pPr>
            <a:fld id="{0AB4C93D-0245-44FD-A1B6-975546D206C6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4405" r:id="rId1"/>
  </p:sldLayoutIdLst>
  <p:transition/>
  <p:txStyles>
    <p:titleStyle>
      <a:lvl1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itchFamily="34" charset="0"/>
          <a:ea typeface="+mj-ea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itchFamily="34" charset="0"/>
          <a:ea typeface="굴림" pitchFamily="50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itchFamily="34" charset="0"/>
          <a:ea typeface="굴림" pitchFamily="50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itchFamily="34" charset="0"/>
          <a:ea typeface="굴림" pitchFamily="50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itchFamily="34" charset="0"/>
          <a:ea typeface="굴림" pitchFamily="50" charset="-127"/>
        </a:defRPr>
      </a:lvl5pPr>
      <a:lvl6pPr marL="457200" algn="l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6pPr>
      <a:lvl7pPr marL="914400" algn="l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7pPr>
      <a:lvl8pPr marL="1371600" algn="l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8pPr>
      <a:lvl9pPr marL="1828800" algn="l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kumimoji="1" sz="2800" b="1">
          <a:solidFill>
            <a:schemeClr val="accent2"/>
          </a:solidFill>
          <a:latin typeface="Arial" pitchFamily="34" charset="0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lr>
          <a:schemeClr val="bg1"/>
        </a:buClr>
        <a:buFont typeface="Wingdings" pitchFamily="2" charset="2"/>
        <a:buChar char="q"/>
        <a:defRPr kumimoji="1" sz="2400" b="1">
          <a:solidFill>
            <a:schemeClr val="bg1"/>
          </a:solidFill>
          <a:latin typeface="Arial" pitchFamily="34" charset="0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•"/>
        <a:defRPr kumimoji="1" sz="2000" b="1">
          <a:solidFill>
            <a:schemeClr val="bg1"/>
          </a:solidFill>
          <a:latin typeface="Arial" pitchFamily="34" charset="0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kumimoji="1" sz="2000">
          <a:solidFill>
            <a:schemeClr val="tx1"/>
          </a:solidFill>
          <a:latin typeface="Arial" pitchFamily="34" charset="0"/>
          <a:ea typeface="+mj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Arial" pitchFamily="34" charset="0"/>
          <a:ea typeface="+mj-ea"/>
        </a:defRPr>
      </a:lvl5pPr>
      <a:lvl6pPr marL="2514600" indent="-228600" algn="l" rtl="0" fontAlgn="base" latinLnBrk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j-lt"/>
          <a:ea typeface="+mj-ea"/>
        </a:defRPr>
      </a:lvl6pPr>
      <a:lvl7pPr marL="2971800" indent="-228600" algn="l" rtl="0" fontAlgn="base" latinLnBrk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j-lt"/>
          <a:ea typeface="+mj-ea"/>
        </a:defRPr>
      </a:lvl7pPr>
      <a:lvl8pPr marL="3429000" indent="-228600" algn="l" rtl="0" fontAlgn="base" latinLnBrk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j-lt"/>
          <a:ea typeface="+mj-ea"/>
        </a:defRPr>
      </a:lvl8pPr>
      <a:lvl9pPr marL="3886200" indent="-228600" algn="l" rtl="0" fontAlgn="base" latinLnBrk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j-lt"/>
          <a:ea typeface="+mj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9682" name="Picture 2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9525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8403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lang="ko-KR" altLang="en-US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199684" name="Rectangle 4"/>
          <p:cNvSpPr>
            <a:spLocks noChangeArrowheads="1"/>
          </p:cNvSpPr>
          <p:nvPr/>
        </p:nvSpPr>
        <p:spPr bwMode="auto">
          <a:xfrm>
            <a:off x="1619250" y="2060575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 fontAlgn="ctr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자 치 행 정 과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188640"/>
            <a:ext cx="9144000" cy="27363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endParaRPr lang="en-US" altLang="ko-KR" sz="300" b="1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19-16.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영동군 웹진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10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월호 발행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발  행  일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 10. 15. (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수신 인원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 10,200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여명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웹진 수신동의자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내       용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군정 주요소식 및 관광지 정보 제공</a:t>
            </a:r>
            <a:endParaRPr kumimoji="0" lang="ko-KR" altLang="en-US" sz="24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3356992"/>
            <a:ext cx="9144000" cy="32403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endParaRPr lang="en-US" altLang="ko-KR" sz="300" b="1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19-17. </a:t>
            </a:r>
            <a:r>
              <a:rPr lang="ko-KR" altLang="en-US" sz="27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레인보우영동도서관 전산시스템 및 홈페이지 구축</a:t>
            </a:r>
            <a:endParaRPr lang="ko-KR" altLang="en-US" sz="27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기       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 10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~ 12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(3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개월간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  <a:endParaRPr lang="en-US" altLang="ko-KR" sz="2000" b="1" dirty="0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사  업  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 815,000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천원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-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전산시스템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780,000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천원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홈페이지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35,000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천원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내    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 </a:t>
            </a:r>
            <a:r>
              <a:rPr lang="ko-KR" altLang="en-US" sz="2300" b="1" dirty="0" smtClean="0">
                <a:latin typeface="HY헤드라인M" pitchFamily="18" charset="-127"/>
                <a:ea typeface="HY헤드라인M" pitchFamily="18" charset="-127"/>
              </a:rPr>
              <a:t>도서관 준공에 따른 전산시스템 및 홈페이지 구축</a:t>
            </a:r>
            <a:endParaRPr lang="en-US" altLang="ko-KR" sz="23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ransition spd="med">
    <p:cut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116632"/>
            <a:ext cx="9144000" cy="2376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endParaRPr lang="en-US" altLang="ko-KR" sz="300" b="1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19-18.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군민회관 구내통신시설 공사 집행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2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기       간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 10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월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~ 11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(2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개월간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사  업  비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 21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백만원</a:t>
            </a:r>
            <a:r>
              <a:rPr lang="en-US" altLang="ko-KR" sz="24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(※ </a:t>
            </a:r>
            <a:r>
              <a:rPr lang="ko-KR" altLang="en-US" sz="24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여성회관</a:t>
            </a:r>
            <a:r>
              <a:rPr lang="en-US" altLang="ko-KR" sz="24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청소년수련관</a:t>
            </a:r>
            <a:r>
              <a:rPr lang="en-US" altLang="ko-KR" sz="24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2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내       용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 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노후된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구내통신시설 교체 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rgbClr val="000000"/>
              </a:buClr>
              <a:tabLst>
                <a:tab pos="4953000" algn="l"/>
              </a:tabLst>
            </a:pPr>
            <a:r>
              <a:rPr kumimoji="0"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                    </a:t>
            </a:r>
            <a:r>
              <a:rPr kumimoji="0"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</a:t>
            </a:r>
            <a:r>
              <a:rPr kumimoji="0"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    </a:t>
            </a:r>
            <a:endParaRPr kumimoji="0" lang="ko-KR" altLang="en-US" sz="24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2177480"/>
            <a:ext cx="9144000" cy="4680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endParaRPr lang="en-US" altLang="ko-KR" sz="300" b="1" dirty="0">
              <a:solidFill>
                <a:srgbClr val="FFFFFF"/>
              </a:solidFill>
              <a:latin typeface="굴림" charset="-127"/>
              <a:ea typeface="굴림" charset="-127"/>
              <a:sym typeface="Symbol" pitchFamily="18" charset="2"/>
            </a:endParaRPr>
          </a:p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19-19.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각종 업무관련 교육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,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연찬회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참석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2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제</a:t>
            </a:r>
            <a:r>
              <a:rPr lang="en-US" altLang="ko-KR" sz="24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29</a:t>
            </a:r>
            <a:r>
              <a:rPr lang="ko-KR" altLang="en-US" sz="24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회 지방행정정보화 연구과제 발표대회 </a:t>
            </a:r>
            <a:endParaRPr lang="en-US" altLang="ko-KR" sz="2400" b="1" dirty="0" smtClean="0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rgbClr val="000000"/>
              </a:buClr>
              <a:tabLst>
                <a:tab pos="4953000" algn="l"/>
              </a:tabLst>
            </a:pP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-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일시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장소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10. 10. (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대전 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컨벤션센터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rgbClr val="000000"/>
              </a:buClr>
              <a:tabLst>
                <a:tab pos="4953000" algn="l"/>
              </a:tabLst>
            </a:pP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-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참석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내용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업무담당자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연구과제 발표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분임토의 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2012 </a:t>
            </a:r>
            <a:r>
              <a:rPr lang="ko-KR" altLang="en-US" sz="24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충북 정보화 </a:t>
            </a:r>
            <a:r>
              <a:rPr lang="ko-KR" altLang="en-US" sz="2400" b="1" dirty="0" err="1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연찬회</a:t>
            </a:r>
            <a:r>
              <a:rPr lang="ko-KR" altLang="en-US" sz="24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 참석</a:t>
            </a:r>
            <a:endParaRPr lang="en-US" altLang="ko-KR" sz="2400" b="1" dirty="0" smtClean="0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rgbClr val="000000"/>
              </a:buClr>
              <a:tabLst>
                <a:tab pos="4953000" algn="l"/>
              </a:tabLst>
            </a:pPr>
            <a:r>
              <a:rPr lang="en-US" altLang="ko-KR" sz="24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-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일시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장소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10. 11.~10.12.(1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박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충주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수안보파크호텔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rgbClr val="000000"/>
              </a:buClr>
              <a:tabLst>
                <a:tab pos="4953000" algn="l"/>
              </a:tabLst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-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참석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정보통신팀장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정보화 정책동향 청취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한국토지정보시스템 </a:t>
            </a:r>
            <a:r>
              <a:rPr lang="en-US" altLang="ko-KR" sz="24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(KLIS) </a:t>
            </a:r>
            <a:r>
              <a:rPr lang="ko-KR" altLang="en-US" sz="24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서버 운영교육 </a:t>
            </a:r>
            <a:endParaRPr lang="en-US" altLang="ko-KR" sz="2400" b="1" dirty="0" smtClean="0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rgbClr val="000000"/>
              </a:buClr>
              <a:tabLst>
                <a:tab pos="4953000" algn="l"/>
              </a:tabLst>
            </a:pPr>
            <a:r>
              <a:rPr lang="en-US" altLang="ko-KR" sz="24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-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일시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장소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10. 9. (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경기도 안양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KLIS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유지보수사업단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rgbClr val="000000"/>
              </a:buClr>
              <a:tabLst>
                <a:tab pos="4953000" algn="l"/>
              </a:tabLst>
            </a:pP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-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참석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내용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업무담당자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토지정보시스템 서버장애 대응교육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</a:pP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                              </a:t>
            </a: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</a:pP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</a:pPr>
            <a:endParaRPr lang="en-US" altLang="ko-KR" sz="22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</a:pP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 </a:t>
            </a: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</a:pP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</a:pPr>
            <a:endParaRPr lang="en-US" altLang="ko-KR" sz="2400" b="1" dirty="0" smtClean="0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ransition spd="med">
    <p:cut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188640"/>
            <a:ext cx="9144000" cy="32403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endParaRPr lang="en-US" altLang="ko-KR" sz="300" b="1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19-1.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제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18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대 대통령선거 법정사무 추진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선거담당공무원 교육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 10. 15. (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/ 25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명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천안시청 대강당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국외부재자신고 마감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 10. 20.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까지</a:t>
            </a:r>
            <a:r>
              <a:rPr lang="en-US" altLang="ko-KR" sz="24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(※ </a:t>
            </a:r>
            <a:r>
              <a:rPr lang="ko-KR" altLang="en-US" sz="24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접수처 </a:t>
            </a:r>
            <a:r>
              <a:rPr lang="en-US" altLang="ko-KR" sz="24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읍</a:t>
            </a:r>
            <a:r>
              <a:rPr lang="en-US" altLang="ko-KR" sz="24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,</a:t>
            </a:r>
            <a:r>
              <a:rPr lang="ko-KR" altLang="en-US" sz="24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면사무소</a:t>
            </a:r>
            <a:r>
              <a:rPr lang="en-US" altLang="ko-KR" sz="24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  <a:endParaRPr lang="ko-KR" altLang="en-US" sz="2200" b="1" dirty="0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지방자치단체장의 선거에 영향을 미치는 행위 금지기간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</a:pP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   </a:t>
            </a:r>
            <a:r>
              <a:rPr lang="en-US" altLang="ko-KR" sz="24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선거일 전 </a:t>
            </a:r>
            <a:r>
              <a:rPr lang="en-US" altLang="ko-KR" sz="24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60</a:t>
            </a:r>
            <a:r>
              <a:rPr lang="ko-KR" altLang="en-US" sz="24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일부터 선거일까지</a:t>
            </a:r>
            <a:r>
              <a:rPr lang="en-US" altLang="ko-KR" sz="24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: 10. 20. ~ 12. 19.</a:t>
            </a:r>
            <a:endParaRPr lang="en-US" altLang="ko-KR" sz="2400" b="1" dirty="0" smtClean="0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</a:pP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 </a:t>
            </a: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3645024"/>
            <a:ext cx="9144000" cy="32129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endParaRPr lang="en-US" altLang="ko-KR" sz="300" b="1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19-2.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중고생 통일안보 현장 견학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일       시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10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. 14. (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일</a:t>
            </a:r>
            <a:r>
              <a:rPr lang="en-US" altLang="ko-KR" sz="2400" b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 08:00~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장       소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경기도 파주시 임진각 일원</a:t>
            </a:r>
            <a:endParaRPr lang="ko-KR" altLang="en-US" sz="2200" b="1" dirty="0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인       원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 45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영동고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학생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지도교사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자문위원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주       관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민주평통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영동군협의회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</a:pP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 </a:t>
            </a:r>
          </a:p>
        </p:txBody>
      </p:sp>
    </p:spTree>
  </p:cSld>
  <p:clrMapOvr>
    <a:masterClrMapping/>
  </p:clrMapOvr>
  <p:transition spd="med">
    <p:cut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188640"/>
            <a:ext cx="9144000" cy="33123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endParaRPr lang="en-US" altLang="ko-KR" sz="300" b="1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19-3.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보건진료원 일반직 전환 경력경쟁임용시험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      시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 10. 11. 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4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(※ </a:t>
            </a:r>
            <a:r>
              <a:rPr lang="ko-KR" altLang="en-US" sz="24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면접시험</a:t>
            </a:r>
            <a:r>
              <a:rPr lang="en-US" altLang="ko-KR" sz="24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필기시험 없음</a:t>
            </a:r>
            <a:r>
              <a:rPr lang="en-US" altLang="ko-KR" sz="24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장      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도청 대회의실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선발직렬 및 직급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보건진료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6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급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~ 7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급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응시인원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 16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(6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급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14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7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급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주      관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충북도 인사위원회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tabLst>
                <a:tab pos="4953000" algn="l"/>
              </a:tabLst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</a:t>
            </a:r>
            <a:r>
              <a:rPr lang="en-US" altLang="ko-KR" sz="24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※ </a:t>
            </a:r>
            <a:r>
              <a:rPr lang="ko-KR" altLang="en-US" sz="24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최종 합격자 발표 </a:t>
            </a:r>
            <a:r>
              <a:rPr lang="en-US" altLang="ko-KR" sz="24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: 10. 19. (</a:t>
            </a:r>
            <a:r>
              <a:rPr lang="ko-KR" altLang="en-US" sz="24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3573016"/>
            <a:ext cx="9144000" cy="3284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endParaRPr lang="en-US" altLang="ko-KR" sz="300" b="1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19-4.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사무기능직 일반직 전환 경력경쟁임용시험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      시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 10. 20. 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토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(※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필기시험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tabLst>
                <a:tab pos="4953000" algn="l"/>
              </a:tabLst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</a:t>
            </a:r>
            <a:r>
              <a:rPr lang="en-US" altLang="ko-KR" sz="24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※</a:t>
            </a:r>
            <a:r>
              <a:rPr lang="ko-KR" altLang="en-US" sz="24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면접시험 </a:t>
            </a:r>
            <a:r>
              <a:rPr lang="en-US" altLang="ko-KR" sz="24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: 11. 7. ~ 11. 8.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선발직렬 및 직급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행정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6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급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~ 9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급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응시인원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 4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행정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8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급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행정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9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급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3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주      관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충북도 인사위원회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tabLst>
                <a:tab pos="4953000" algn="l"/>
              </a:tabLst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</a:t>
            </a:r>
            <a:r>
              <a:rPr lang="en-US" altLang="ko-KR" sz="24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※</a:t>
            </a:r>
            <a:r>
              <a:rPr lang="ko-KR" altLang="en-US" sz="24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최종 합격자 발표 </a:t>
            </a:r>
            <a:r>
              <a:rPr lang="en-US" altLang="ko-KR" sz="24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: 11. 16. (</a:t>
            </a:r>
            <a:r>
              <a:rPr lang="ko-KR" altLang="en-US" sz="24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</a:p>
        </p:txBody>
      </p:sp>
    </p:spTree>
  </p:cSld>
  <p:clrMapOvr>
    <a:masterClrMapping/>
  </p:clrMapOvr>
  <p:transition spd="med">
    <p:cut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260648"/>
            <a:ext cx="9144000" cy="3168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endParaRPr lang="en-US" altLang="ko-KR" sz="300" b="1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19-5. 10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월 실과소장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·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읍면장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회의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일    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시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10. 24. 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 17:00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장    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소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상황실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주      재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군수님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내    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 </a:t>
            </a:r>
            <a:r>
              <a:rPr lang="ko-KR" altLang="en-US" sz="2300" b="1" dirty="0" smtClean="0">
                <a:latin typeface="HY헤드라인M" pitchFamily="18" charset="-127"/>
                <a:ea typeface="HY헤드라인M" pitchFamily="18" charset="-127"/>
              </a:rPr>
              <a:t>군정 주요 현안사항 전달 및 읍</a:t>
            </a:r>
            <a:r>
              <a:rPr lang="en-US" altLang="ko-KR" sz="2300" b="1" dirty="0" smtClean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300" b="1" dirty="0" smtClean="0">
                <a:latin typeface="HY헤드라인M" pitchFamily="18" charset="-127"/>
                <a:ea typeface="HY헤드라인M" pitchFamily="18" charset="-127"/>
              </a:rPr>
              <a:t>면 건의사항 청취</a:t>
            </a:r>
            <a:endParaRPr lang="en-US" altLang="ko-KR" sz="23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10000"/>
              </a:lnSpc>
              <a:buClr>
                <a:schemeClr val="tx1"/>
              </a:buClr>
              <a:tabLst>
                <a:tab pos="4953000" algn="l"/>
              </a:tabLst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</a:t>
            </a:r>
            <a:endParaRPr lang="ko-KR" altLang="en-US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-36513" y="3356992"/>
            <a:ext cx="9180513" cy="30963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endParaRPr lang="en-US" altLang="ko-KR" sz="300" b="1" dirty="0">
              <a:solidFill>
                <a:srgbClr val="FFFFFF"/>
              </a:solidFill>
              <a:latin typeface="굴림" charset="-127"/>
              <a:ea typeface="굴림" charset="-127"/>
              <a:sym typeface="Symbol" pitchFamily="18" charset="2"/>
            </a:endParaRPr>
          </a:p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19-6. </a:t>
            </a:r>
            <a:r>
              <a:rPr lang="ko-KR" altLang="en-US" sz="27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생활속의</a:t>
            </a:r>
            <a:r>
              <a:rPr lang="ko-KR" altLang="en-US" sz="27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7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작은불편찾기</a:t>
            </a:r>
            <a:r>
              <a:rPr lang="ko-KR" altLang="en-US" sz="27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사진콘테스트 실시</a:t>
            </a:r>
            <a:endParaRPr lang="ko-KR" altLang="en-US" sz="27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응모 기간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 10. 10. ~ 10. 25. (15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일간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  <a:endParaRPr lang="en-US" altLang="ko-KR" sz="24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참가 자격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누구나 참가 가능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거주지 제한 없음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출품 대상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 </a:t>
            </a:r>
            <a:r>
              <a:rPr lang="ko-KR" altLang="en-US" sz="21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군에서 설치한 시설물 중 정비</a:t>
            </a:r>
            <a:r>
              <a:rPr lang="en-US" altLang="ko-KR" sz="21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1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보수를 요하는 시설물</a:t>
            </a:r>
            <a:endParaRPr lang="en-US" altLang="ko-KR" sz="21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출품 방법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담당자 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이메일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및 전자결재 메일 접수</a:t>
            </a:r>
            <a:endParaRPr lang="en-US" altLang="ko-KR" sz="24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ransition spd="med">
    <p:cut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3689648"/>
            <a:ext cx="9144000" cy="3168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endParaRPr lang="en-US" altLang="ko-KR" sz="300" b="1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19-8.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제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19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회 용산구민의 날 행사 참석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일    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시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10. 18. 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 15:00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장    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소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서울 용산구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용산아트홀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참      석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부군수님 외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3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10000"/>
              </a:lnSpc>
              <a:buClr>
                <a:schemeClr val="tx1"/>
              </a:buClr>
              <a:tabLst>
                <a:tab pos="4953000" algn="l"/>
              </a:tabLst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</a:t>
            </a:r>
            <a:endParaRPr lang="ko-KR" altLang="en-US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-36513" y="332656"/>
            <a:ext cx="9180513" cy="30963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endParaRPr lang="en-US" altLang="ko-KR" sz="300" b="1" dirty="0">
              <a:solidFill>
                <a:srgbClr val="FFFFFF"/>
              </a:solidFill>
              <a:latin typeface="굴림" charset="-127"/>
              <a:ea typeface="굴림" charset="-127"/>
              <a:sym typeface="Symbol" pitchFamily="18" charset="2"/>
            </a:endParaRPr>
          </a:p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19-7. </a:t>
            </a:r>
            <a:r>
              <a:rPr lang="ko-KR" altLang="en-US" sz="27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서울 중구 자매결연도시 </a:t>
            </a:r>
            <a:r>
              <a:rPr lang="ko-KR" altLang="en-US" sz="27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농특산물</a:t>
            </a:r>
            <a:r>
              <a:rPr lang="ko-KR" altLang="en-US" sz="27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축제 한마당 참석</a:t>
            </a:r>
            <a:endParaRPr lang="ko-KR" altLang="en-US" sz="27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일       시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 10. 15. (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 16:00</a:t>
            </a:r>
            <a:endParaRPr lang="en-US" altLang="ko-KR" sz="24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장       소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서울 중구 청계광장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참       석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군수님 외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5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내       용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개막식 참석 및 축하공연 관람</a:t>
            </a:r>
            <a:endParaRPr lang="en-US" altLang="ko-KR" sz="24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ransition spd="med">
    <p:cut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0" y="260648"/>
            <a:ext cx="9180513" cy="259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endParaRPr lang="en-US" altLang="ko-KR" sz="300" b="1" dirty="0">
              <a:solidFill>
                <a:srgbClr val="FFFFFF"/>
              </a:solidFill>
              <a:latin typeface="굴림" charset="-127"/>
              <a:ea typeface="굴림" charset="-127"/>
              <a:sym typeface="Symbol" pitchFamily="18" charset="2"/>
            </a:endParaRPr>
          </a:p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19-9.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군 우수공무원 선발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일      시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 10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월중</a:t>
            </a:r>
            <a:endParaRPr lang="ko-KR" altLang="en-US" sz="24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인      원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 24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명 이내</a:t>
            </a:r>
            <a:endParaRPr lang="en-US" altLang="ko-KR" sz="24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시상내용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 11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월중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선진지 견학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(2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박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3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일간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제주도 일원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  <a:endParaRPr kumimoji="0" lang="ko-KR" altLang="en-US" sz="24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3356992"/>
            <a:ext cx="9180513" cy="30963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endParaRPr lang="en-US" altLang="ko-KR" sz="300" b="1" dirty="0">
              <a:solidFill>
                <a:srgbClr val="FFFFFF"/>
              </a:solidFill>
              <a:latin typeface="굴림" charset="-127"/>
              <a:ea typeface="굴림" charset="-127"/>
              <a:sym typeface="Symbol" pitchFamily="18" charset="2"/>
            </a:endParaRPr>
          </a:p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19-10.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충북 시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·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군 정기 보안감사 수감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일       시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 10. 17. (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  <a:endParaRPr lang="en-US" altLang="ko-KR" sz="24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장       소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본청 상설감사장</a:t>
            </a:r>
            <a:endParaRPr lang="ko-KR" altLang="en-US" sz="24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감  사  반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도 총무과장 외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9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감사 범위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 2010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년 보안감사 후 보안업무 전반 </a:t>
            </a:r>
            <a:endParaRPr lang="en-US" altLang="ko-KR" sz="24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ransition spd="med">
    <p:cut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332656"/>
            <a:ext cx="9144000" cy="65253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endParaRPr lang="en-US" altLang="ko-KR" sz="300" b="1" dirty="0">
              <a:solidFill>
                <a:srgbClr val="FFFFFF"/>
              </a:solidFill>
              <a:latin typeface="굴림" charset="-127"/>
              <a:ea typeface="굴림" charset="-127"/>
              <a:sym typeface="Symbol" pitchFamily="18" charset="2"/>
            </a:endParaRPr>
          </a:p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19-11.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주민자치센터 업무 추진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읍</a:t>
            </a:r>
            <a:r>
              <a:rPr lang="en-US" altLang="ko-KR" sz="24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면 주민자치센터 프로그램 발표회 개최</a:t>
            </a:r>
            <a:endParaRPr lang="en-US" altLang="ko-KR" sz="2400" b="1" dirty="0" smtClean="0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</a:pPr>
            <a:endParaRPr lang="en-US" altLang="ko-KR" sz="2400" b="1" dirty="0" smtClean="0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</a:pPr>
            <a:endParaRPr lang="en-US" altLang="ko-KR" sz="2400" b="1" dirty="0" smtClean="0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</a:pPr>
            <a:endParaRPr lang="en-US" altLang="ko-KR" sz="2400" b="1" dirty="0" smtClean="0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</a:pPr>
            <a:endParaRPr lang="en-US" altLang="ko-KR" sz="2400" b="1" dirty="0" smtClean="0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읍</a:t>
            </a:r>
            <a:r>
              <a:rPr lang="en-US" altLang="ko-KR" sz="24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면 주민자치센터 선진지 견학</a:t>
            </a:r>
            <a:endParaRPr lang="en-US" altLang="ko-KR" sz="2400" b="1" dirty="0" smtClean="0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</a:pPr>
            <a:r>
              <a:rPr lang="en-US" altLang="ko-KR" sz="24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 </a:t>
            </a: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</a:pP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</a:pPr>
            <a:endParaRPr lang="en-US" altLang="ko-KR" sz="2400" b="1" dirty="0" smtClean="0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graphicFrame>
        <p:nvGraphicFramePr>
          <p:cNvPr id="3" name="표 2"/>
          <p:cNvGraphicFramePr>
            <a:graphicFrameLocks noGrp="1"/>
          </p:cNvGraphicFramePr>
          <p:nvPr/>
        </p:nvGraphicFramePr>
        <p:xfrm>
          <a:off x="755576" y="1556792"/>
          <a:ext cx="8136904" cy="18722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61634"/>
                <a:gridCol w="1997240"/>
                <a:gridCol w="1923268"/>
                <a:gridCol w="3254762"/>
              </a:tblGrid>
              <a:tr h="468052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err="1" smtClean="0"/>
                        <a:t>읍면명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일시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장소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내용</a:t>
                      </a:r>
                      <a:endParaRPr lang="ko-KR" altLang="en-US" dirty="0"/>
                    </a:p>
                  </a:txBody>
                  <a:tcPr/>
                </a:tc>
              </a:tr>
              <a:tr h="468052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err="1" smtClean="0"/>
                        <a:t>양강면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10.  9.(</a:t>
                      </a:r>
                      <a:r>
                        <a:rPr lang="ko-KR" altLang="en-US" dirty="0" smtClean="0"/>
                        <a:t>화</a:t>
                      </a:r>
                      <a:r>
                        <a:rPr lang="en-US" altLang="ko-KR" dirty="0" smtClean="0"/>
                        <a:t>) 14:00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err="1" smtClean="0"/>
                        <a:t>양강면사무소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댄스스포츠</a:t>
                      </a:r>
                      <a:r>
                        <a:rPr lang="en-US" altLang="ko-KR" dirty="0" smtClean="0"/>
                        <a:t>,</a:t>
                      </a:r>
                      <a:r>
                        <a:rPr lang="ko-KR" altLang="en-US" dirty="0" smtClean="0"/>
                        <a:t>요가</a:t>
                      </a:r>
                      <a:r>
                        <a:rPr lang="en-US" altLang="ko-KR" dirty="0" smtClean="0"/>
                        <a:t>,</a:t>
                      </a:r>
                      <a:r>
                        <a:rPr lang="ko-KR" altLang="en-US" dirty="0" smtClean="0"/>
                        <a:t>풍물놀이 등</a:t>
                      </a:r>
                      <a:endParaRPr lang="ko-KR" altLang="en-US" dirty="0"/>
                    </a:p>
                  </a:txBody>
                  <a:tcPr/>
                </a:tc>
              </a:tr>
              <a:tr h="468052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err="1" smtClean="0"/>
                        <a:t>황간면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10. 12.(</a:t>
                      </a:r>
                      <a:r>
                        <a:rPr lang="ko-KR" altLang="en-US" dirty="0" smtClean="0"/>
                        <a:t>금</a:t>
                      </a:r>
                      <a:r>
                        <a:rPr lang="en-US" altLang="ko-KR" dirty="0" smtClean="0"/>
                        <a:t>) 14:00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err="1" smtClean="0"/>
                        <a:t>월류봉</a:t>
                      </a:r>
                      <a:r>
                        <a:rPr lang="ko-KR" altLang="en-US" dirty="0" smtClean="0"/>
                        <a:t> 특설무대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err="1" smtClean="0"/>
                        <a:t>오카리나</a:t>
                      </a:r>
                      <a:r>
                        <a:rPr lang="en-US" altLang="ko-KR" dirty="0" smtClean="0"/>
                        <a:t>,</a:t>
                      </a:r>
                      <a:r>
                        <a:rPr lang="ko-KR" altLang="en-US" dirty="0" err="1" smtClean="0"/>
                        <a:t>어린이밸리댄스</a:t>
                      </a:r>
                      <a:r>
                        <a:rPr lang="ko-KR" altLang="en-US" dirty="0" smtClean="0"/>
                        <a:t> 등</a:t>
                      </a:r>
                      <a:endParaRPr lang="ko-KR" altLang="en-US" dirty="0"/>
                    </a:p>
                  </a:txBody>
                  <a:tcPr/>
                </a:tc>
              </a:tr>
              <a:tr h="468052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err="1" smtClean="0"/>
                        <a:t>영동읍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10. 27.(</a:t>
                      </a:r>
                      <a:r>
                        <a:rPr lang="ko-KR" altLang="en-US" dirty="0" smtClean="0"/>
                        <a:t>토</a:t>
                      </a:r>
                      <a:r>
                        <a:rPr lang="en-US" altLang="ko-KR" dirty="0" smtClean="0"/>
                        <a:t>) 15:00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영동체육관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댄스스포츠</a:t>
                      </a:r>
                      <a:r>
                        <a:rPr lang="en-US" altLang="ko-KR" dirty="0" smtClean="0"/>
                        <a:t>, </a:t>
                      </a:r>
                      <a:r>
                        <a:rPr lang="ko-KR" altLang="en-US" dirty="0" smtClean="0"/>
                        <a:t>민요 공연 등</a:t>
                      </a:r>
                      <a:endParaRPr lang="ko-KR" alt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4" name="표 3"/>
          <p:cNvGraphicFramePr>
            <a:graphicFrameLocks noGrp="1"/>
          </p:cNvGraphicFramePr>
          <p:nvPr/>
        </p:nvGraphicFramePr>
        <p:xfrm>
          <a:off x="755576" y="4293096"/>
          <a:ext cx="8136904" cy="2080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61634"/>
                <a:gridCol w="1918686"/>
                <a:gridCol w="2001822"/>
                <a:gridCol w="3254762"/>
              </a:tblGrid>
              <a:tr h="486054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err="1" smtClean="0"/>
                        <a:t>읍면명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일시</a:t>
                      </a:r>
                      <a:endParaRPr lang="en-US" altLang="ko-KR" dirty="0" smtClean="0"/>
                    </a:p>
                    <a:p>
                      <a:pPr algn="ctr" latinLnBrk="1"/>
                      <a:r>
                        <a:rPr lang="en-US" altLang="ko-KR" sz="1200" dirty="0" smtClean="0"/>
                        <a:t>(</a:t>
                      </a:r>
                      <a:r>
                        <a:rPr lang="ko-KR" altLang="en-US" sz="1200" dirty="0" smtClean="0"/>
                        <a:t>면사무소 출발 시각</a:t>
                      </a:r>
                      <a:r>
                        <a:rPr lang="en-US" altLang="ko-KR" sz="1200" dirty="0" smtClean="0"/>
                        <a:t>)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장소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내용</a:t>
                      </a:r>
                      <a:endParaRPr lang="ko-KR" altLang="en-US" dirty="0"/>
                    </a:p>
                  </a:txBody>
                  <a:tcPr/>
                </a:tc>
              </a:tr>
              <a:tr h="486054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err="1" smtClean="0"/>
                        <a:t>용산면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10. 11.(</a:t>
                      </a:r>
                      <a:r>
                        <a:rPr lang="ko-KR" altLang="en-US" dirty="0" smtClean="0"/>
                        <a:t>목</a:t>
                      </a:r>
                      <a:r>
                        <a:rPr lang="en-US" altLang="ko-KR" dirty="0" smtClean="0"/>
                        <a:t>) 07:30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700" dirty="0" smtClean="0"/>
                        <a:t>광주광역시 </a:t>
                      </a:r>
                      <a:r>
                        <a:rPr lang="ko-KR" altLang="en-US" sz="1700" dirty="0" err="1" smtClean="0"/>
                        <a:t>금남로</a:t>
                      </a:r>
                      <a:endParaRPr lang="ko-KR" altLang="en-US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전국 주민자치박람회 참관</a:t>
                      </a:r>
                      <a:endParaRPr lang="ko-KR" altLang="en-US" dirty="0"/>
                    </a:p>
                  </a:txBody>
                  <a:tcPr/>
                </a:tc>
              </a:tr>
              <a:tr h="405466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err="1" smtClean="0"/>
                        <a:t>매곡면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10. 12.(</a:t>
                      </a:r>
                      <a:r>
                        <a:rPr lang="ko-KR" altLang="en-US" dirty="0" smtClean="0"/>
                        <a:t>금</a:t>
                      </a:r>
                      <a:r>
                        <a:rPr lang="en-US" altLang="ko-KR" dirty="0" smtClean="0"/>
                        <a:t>) 07:00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700" dirty="0" smtClean="0"/>
                        <a:t>상 동</a:t>
                      </a:r>
                      <a:endParaRPr lang="ko-KR" altLang="en-US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상 동</a:t>
                      </a:r>
                      <a:endParaRPr lang="ko-KR" altLang="en-US" dirty="0"/>
                    </a:p>
                  </a:txBody>
                  <a:tcPr/>
                </a:tc>
              </a:tr>
              <a:tr h="486054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err="1" smtClean="0"/>
                        <a:t>상촌면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10. 12.(</a:t>
                      </a:r>
                      <a:r>
                        <a:rPr lang="ko-KR" altLang="en-US" dirty="0" smtClean="0"/>
                        <a:t>금</a:t>
                      </a:r>
                      <a:r>
                        <a:rPr lang="en-US" altLang="ko-KR" dirty="0" smtClean="0"/>
                        <a:t>) 07:00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인천 연희동 및 경인운하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자매결연 주민자치센터 및 </a:t>
                      </a:r>
                      <a:endParaRPr lang="en-US" altLang="ko-KR" dirty="0" smtClean="0"/>
                    </a:p>
                    <a:p>
                      <a:pPr algn="ctr" latinLnBrk="1"/>
                      <a:r>
                        <a:rPr lang="ko-KR" altLang="en-US" dirty="0" smtClean="0"/>
                        <a:t>경인운하 견학</a:t>
                      </a:r>
                      <a:endParaRPr lang="ko-KR" alt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med">
    <p:cut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-36513" y="188640"/>
            <a:ext cx="9180513" cy="26642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endParaRPr lang="en-US" altLang="ko-KR" sz="300" b="1" dirty="0">
              <a:solidFill>
                <a:srgbClr val="FFFFFF"/>
              </a:solidFill>
              <a:latin typeface="굴림" charset="-127"/>
              <a:ea typeface="굴림" charset="-127"/>
              <a:sym typeface="Symbol" pitchFamily="18" charset="2"/>
            </a:endParaRPr>
          </a:p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19-12.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금요회의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일       시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 10. 18. (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 17:00</a:t>
            </a:r>
            <a:endParaRPr lang="en-US" altLang="ko-KR" sz="24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장       소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상황실</a:t>
            </a:r>
            <a:endParaRPr lang="ko-KR" altLang="en-US" sz="24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인       원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 55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내       용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기관단체간 발전방안 협의 </a:t>
            </a:r>
            <a:endParaRPr lang="en-US" altLang="ko-KR" sz="24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-36513" y="2753544"/>
            <a:ext cx="9180513" cy="41044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endParaRPr lang="en-US" altLang="ko-KR" sz="300" b="1" dirty="0">
              <a:solidFill>
                <a:srgbClr val="FFFFFF"/>
              </a:solidFill>
              <a:latin typeface="굴림" charset="-127"/>
              <a:ea typeface="굴림" charset="-127"/>
              <a:sym typeface="Symbol" pitchFamily="18" charset="2"/>
            </a:endParaRPr>
          </a:p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19-13.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공무원 해외테마연수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기     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간 </a:t>
            </a: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10. 13. ~ 10. 26.</a:t>
            </a:r>
            <a:endParaRPr lang="en-US" altLang="ko-KR" sz="24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대       상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 2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팀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13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endParaRPr lang="ko-KR" altLang="en-US" sz="24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내       용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유럽 선진 도시의 각종 정책 벤치마킹</a:t>
            </a:r>
            <a:endParaRPr lang="en-US" altLang="ko-KR" sz="24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graphicFrame>
        <p:nvGraphicFramePr>
          <p:cNvPr id="7" name="표 6"/>
          <p:cNvGraphicFramePr>
            <a:graphicFrameLocks noGrp="1"/>
          </p:cNvGraphicFramePr>
          <p:nvPr/>
        </p:nvGraphicFramePr>
        <p:xfrm>
          <a:off x="323528" y="4797152"/>
          <a:ext cx="8424935" cy="1784215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224136"/>
                <a:gridCol w="936104"/>
                <a:gridCol w="648072"/>
                <a:gridCol w="2493585"/>
                <a:gridCol w="1718882"/>
                <a:gridCol w="1404156"/>
              </a:tblGrid>
              <a:tr h="504055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err="1" smtClean="0"/>
                        <a:t>팀명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팀장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인원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연수테마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연수국가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연수기간</a:t>
                      </a:r>
                      <a:endParaRPr lang="ko-KR" altLang="en-US" dirty="0"/>
                    </a:p>
                  </a:txBody>
                  <a:tcPr/>
                </a:tc>
              </a:tr>
              <a:tr h="486587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err="1" smtClean="0"/>
                        <a:t>익스트림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김춘호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7</a:t>
                      </a:r>
                      <a:r>
                        <a:rPr lang="ko-KR" altLang="en-US" dirty="0" smtClean="0"/>
                        <a:t>명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유럽 선진 </a:t>
                      </a:r>
                      <a:r>
                        <a:rPr lang="ko-KR" altLang="en-US" dirty="0" err="1" smtClean="0"/>
                        <a:t>빙벽장</a:t>
                      </a:r>
                      <a:r>
                        <a:rPr lang="ko-KR" altLang="en-US" dirty="0" smtClean="0"/>
                        <a:t> 체험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스위스</a:t>
                      </a:r>
                      <a:r>
                        <a:rPr lang="en-US" altLang="ko-KR" dirty="0" smtClean="0"/>
                        <a:t>,</a:t>
                      </a:r>
                      <a:r>
                        <a:rPr lang="ko-KR" altLang="en-US" dirty="0" smtClean="0"/>
                        <a:t>슬로베니아</a:t>
                      </a:r>
                      <a:r>
                        <a:rPr lang="en-US" altLang="ko-KR" dirty="0" smtClean="0"/>
                        <a:t>, </a:t>
                      </a:r>
                      <a:r>
                        <a:rPr lang="ko-KR" altLang="en-US" dirty="0" smtClean="0"/>
                        <a:t>이탈리아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10.13 ~ 10.24</a:t>
                      </a:r>
                      <a:endParaRPr lang="ko-KR" altLang="en-US" dirty="0"/>
                    </a:p>
                  </a:txBody>
                  <a:tcPr/>
                </a:tc>
              </a:tr>
              <a:tr h="504056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 err="1" smtClean="0"/>
                        <a:t>럭셔리바디</a:t>
                      </a:r>
                      <a:endParaRPr lang="ko-KR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최정애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6</a:t>
                      </a:r>
                      <a:r>
                        <a:rPr lang="ko-KR" altLang="en-US" dirty="0" smtClean="0"/>
                        <a:t>명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유럽의 건강보건 정책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프랑스</a:t>
                      </a:r>
                      <a:r>
                        <a:rPr lang="en-US" altLang="ko-KR" dirty="0" smtClean="0"/>
                        <a:t>,</a:t>
                      </a:r>
                      <a:r>
                        <a:rPr lang="ko-KR" altLang="en-US" dirty="0" smtClean="0"/>
                        <a:t>스위스</a:t>
                      </a:r>
                      <a:r>
                        <a:rPr lang="en-US" altLang="ko-KR" dirty="0" smtClean="0"/>
                        <a:t>,</a:t>
                      </a:r>
                    </a:p>
                    <a:p>
                      <a:pPr algn="ctr" latinLnBrk="1"/>
                      <a:r>
                        <a:rPr lang="ko-KR" altLang="en-US" dirty="0" smtClean="0"/>
                        <a:t>독일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10.17~</a:t>
                      </a:r>
                    </a:p>
                    <a:p>
                      <a:pPr algn="ctr" latinLnBrk="1"/>
                      <a:r>
                        <a:rPr lang="en-US" altLang="ko-KR" dirty="0" smtClean="0"/>
                        <a:t>10.26</a:t>
                      </a:r>
                      <a:endParaRPr lang="ko-KR" alt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med">
    <p:cut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188640"/>
            <a:ext cx="9144000" cy="3168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endParaRPr lang="en-US" altLang="ko-KR" sz="300" b="1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19-14.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영동군 인터넷정보검색대회 추첨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2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일시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장소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 10. 9. (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군수실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rgbClr val="000000"/>
              </a:buClr>
              <a:tabLst>
                <a:tab pos="4953000" algn="l"/>
              </a:tabLst>
            </a:pP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  </a:t>
            </a:r>
            <a:r>
              <a:rPr lang="en-US" altLang="ko-KR" sz="24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※ </a:t>
            </a:r>
            <a:r>
              <a:rPr lang="ko-KR" altLang="en-US" sz="24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대회 기간 </a:t>
            </a:r>
            <a:r>
              <a:rPr lang="en-US" altLang="ko-KR" sz="24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:  9. 26. (</a:t>
            </a:r>
            <a:r>
              <a:rPr lang="ko-KR" altLang="en-US" sz="24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) ~ 10. 7. (</a:t>
            </a:r>
            <a:r>
              <a:rPr lang="ko-KR" altLang="en-US" sz="24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일</a:t>
            </a:r>
            <a:r>
              <a:rPr lang="en-US" altLang="ko-KR" sz="24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2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추첨   방법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 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만점자에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한하여 무작위 추출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(45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2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당첨발표일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 10. 10. (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군 홈페이지 공지사항 게시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kumimoji="0"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시   상   품 </a:t>
            </a:r>
            <a:r>
              <a:rPr kumimoji="0"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 </a:t>
            </a:r>
            <a:r>
              <a:rPr kumimoji="0"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와인 및 북 저금통 등 </a:t>
            </a:r>
            <a:r>
              <a:rPr kumimoji="0" lang="en-US" altLang="ko-KR" sz="24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(※</a:t>
            </a:r>
            <a:r>
              <a:rPr kumimoji="0" lang="ko-KR" altLang="en-US" sz="24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택배 개별 배송</a:t>
            </a:r>
            <a:r>
              <a:rPr kumimoji="0" lang="en-US" altLang="ko-KR" sz="24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  <a:r>
              <a:rPr kumimoji="0" lang="ko-KR" altLang="en-US" sz="24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kumimoji="0" lang="en-US" altLang="ko-KR" sz="24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      </a:t>
            </a:r>
            <a:endParaRPr kumimoji="0" lang="ko-KR" altLang="en-US" sz="2400" b="1" dirty="0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3356992"/>
            <a:ext cx="9036496" cy="29249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endParaRPr lang="en-US" altLang="ko-KR" sz="300" b="1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19-15.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상설 주민정보화 교육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일        시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 10.  8. ~ 10. 26. (10:00 ~ 21:00)</a:t>
            </a: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장        소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 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읍사무소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주민정보화 교육장</a:t>
            </a:r>
            <a:endParaRPr lang="ko-KR" altLang="en-US" sz="2200" b="1" dirty="0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인        원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 120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과정별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30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  <a:endParaRPr lang="en-US" altLang="ko-KR" sz="2400" b="1" dirty="0" smtClean="0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내        용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한글문서편집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초급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외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3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개 과정</a:t>
            </a:r>
            <a:endParaRPr kumimoji="0" lang="ko-KR" altLang="en-US" sz="24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ransition spd="med">
    <p:cut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4_조화">
  <a:themeElements>
    <a:clrScheme name="조화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조화">
      <a:majorFont>
        <a:latin typeface="굴림"/>
        <a:ea typeface="굴림"/>
        <a:cs typeface=""/>
      </a:majorFont>
      <a:minorFont>
        <a:latin typeface="HY헤드라인M"/>
        <a:ea typeface="HY헤드라인M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5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3600" tIns="46800" rIns="93600" bIns="46800" numCol="1" anchor="t" anchorCtr="0" compatLnSpc="1">
        <a:prstTxWarp prst="textNoShape">
          <a:avLst/>
        </a:prstTxWarp>
      </a:bodyPr>
      <a:lstStyle>
        <a:defPPr marL="533400" marR="0" indent="-533400" algn="ctr" defTabSz="914400" rtl="0" eaLnBrk="1" fontAlgn="base" latinLnBrk="1" hangingPunct="1">
          <a:lnSpc>
            <a:spcPct val="150000"/>
          </a:lnSpc>
          <a:spcBef>
            <a:spcPct val="20000"/>
          </a:spcBef>
          <a:spcAft>
            <a:spcPct val="0"/>
          </a:spcAft>
          <a:buClr>
            <a:srgbClr val="FFFF00"/>
          </a:buClr>
          <a:buSzPct val="60000"/>
          <a:buFont typeface="Monotype Sorts" pitchFamily="2" charset="2"/>
          <a:buNone/>
          <a:tabLst>
            <a:tab pos="4953000" algn="l"/>
          </a:tabLst>
          <a:defRPr kumimoji="1" lang="ko-KR" altLang="en-US" sz="2000" b="1" i="0" u="none" strike="noStrike" cap="none" normalizeH="0" baseline="0" smtClean="0">
            <a:ln>
              <a:noFill/>
            </a:ln>
            <a:solidFill>
              <a:srgbClr val="003366"/>
            </a:solidFill>
            <a:effectLst/>
            <a:latin typeface="HY헤드라인M" pitchFamily="18" charset="-127"/>
            <a:ea typeface="HY헤드라인M" pitchFamily="18" charset="-127"/>
            <a:sym typeface="Symbol" pitchFamily="18" charset="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5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3600" tIns="46800" rIns="93600" bIns="46800" numCol="1" anchor="t" anchorCtr="0" compatLnSpc="1">
        <a:prstTxWarp prst="textNoShape">
          <a:avLst/>
        </a:prstTxWarp>
      </a:bodyPr>
      <a:lstStyle>
        <a:defPPr marL="533400" marR="0" indent="-533400" algn="ctr" defTabSz="914400" rtl="0" eaLnBrk="1" fontAlgn="base" latinLnBrk="1" hangingPunct="1">
          <a:lnSpc>
            <a:spcPct val="150000"/>
          </a:lnSpc>
          <a:spcBef>
            <a:spcPct val="20000"/>
          </a:spcBef>
          <a:spcAft>
            <a:spcPct val="0"/>
          </a:spcAft>
          <a:buClr>
            <a:srgbClr val="FFFF00"/>
          </a:buClr>
          <a:buSzPct val="60000"/>
          <a:buFont typeface="Monotype Sorts" pitchFamily="2" charset="2"/>
          <a:buNone/>
          <a:tabLst>
            <a:tab pos="4953000" algn="l"/>
          </a:tabLst>
          <a:defRPr kumimoji="1" lang="ko-KR" altLang="en-US" sz="2000" b="1" i="0" u="none" strike="noStrike" cap="none" normalizeH="0" baseline="0" smtClean="0">
            <a:ln>
              <a:noFill/>
            </a:ln>
            <a:solidFill>
              <a:srgbClr val="003366"/>
            </a:solidFill>
            <a:effectLst/>
            <a:latin typeface="HY헤드라인M" pitchFamily="18" charset="-127"/>
            <a:ea typeface="HY헤드라인M" pitchFamily="18" charset="-127"/>
            <a:sym typeface="Symbol" pitchFamily="18" charset="2"/>
          </a:defRPr>
        </a:defPPr>
      </a:lstStyle>
    </a:lnDef>
  </a:objectDefaults>
  <a:extraClrSchemeLst>
    <a:extraClrScheme>
      <a:clrScheme name="조화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조화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조화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조화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조화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조화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조화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0.xml><?xml version="1.0" encoding="utf-8"?>
<a:theme xmlns:a="http://schemas.openxmlformats.org/drawingml/2006/main" name="76_조화">
  <a:themeElements>
    <a:clrScheme name="조화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76_조화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>
            <a:alpha val="50000"/>
          </a:schemeClr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3600" tIns="46800" rIns="93600" bIns="46800" numCol="1" anchor="t" anchorCtr="0" compatLnSpc="1">
        <a:prstTxWarp prst="textNoShape">
          <a:avLst/>
        </a:prstTxWarp>
      </a:bodyPr>
      <a:lstStyle>
        <a:defPPr marL="533400" marR="0" indent="-533400" algn="l" defTabSz="914400" rtl="0" eaLnBrk="1" fontAlgn="base" latinLnBrk="1" hangingPunct="1">
          <a:lnSpc>
            <a:spcPct val="150000"/>
          </a:lnSpc>
          <a:spcBef>
            <a:spcPct val="20000"/>
          </a:spcBef>
          <a:spcAft>
            <a:spcPct val="0"/>
          </a:spcAft>
          <a:buClr>
            <a:srgbClr val="FFFF00"/>
          </a:buClr>
          <a:buSzPct val="60000"/>
          <a:buFont typeface="Monotype Sorts" pitchFamily="2" charset="2"/>
          <a:buNone/>
          <a:tabLst>
            <a:tab pos="4953000" algn="l"/>
          </a:tabLst>
          <a:defRPr kumimoji="1" lang="ko-KR" altLang="en-US" sz="2000" b="1" i="0" u="none" strike="noStrike" cap="none" normalizeH="0" baseline="0" smtClean="0">
            <a:ln>
              <a:noFill/>
            </a:ln>
            <a:solidFill>
              <a:srgbClr val="003366"/>
            </a:solidFill>
            <a:effectLst/>
            <a:latin typeface="HY헤드라인M" pitchFamily="18" charset="-127"/>
            <a:ea typeface="HY헤드라인M" pitchFamily="18" charset="-127"/>
            <a:sym typeface="Symbol" pitchFamily="18" charset="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>
            <a:alpha val="50000"/>
          </a:schemeClr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3600" tIns="46800" rIns="93600" bIns="46800" numCol="1" anchor="t" anchorCtr="0" compatLnSpc="1">
        <a:prstTxWarp prst="textNoShape">
          <a:avLst/>
        </a:prstTxWarp>
      </a:bodyPr>
      <a:lstStyle>
        <a:defPPr marL="533400" marR="0" indent="-533400" algn="l" defTabSz="914400" rtl="0" eaLnBrk="1" fontAlgn="base" latinLnBrk="1" hangingPunct="1">
          <a:lnSpc>
            <a:spcPct val="150000"/>
          </a:lnSpc>
          <a:spcBef>
            <a:spcPct val="20000"/>
          </a:spcBef>
          <a:spcAft>
            <a:spcPct val="0"/>
          </a:spcAft>
          <a:buClr>
            <a:srgbClr val="FFFF00"/>
          </a:buClr>
          <a:buSzPct val="60000"/>
          <a:buFont typeface="Monotype Sorts" pitchFamily="2" charset="2"/>
          <a:buNone/>
          <a:tabLst>
            <a:tab pos="4953000" algn="l"/>
          </a:tabLst>
          <a:defRPr kumimoji="1" lang="ko-KR" altLang="en-US" sz="2000" b="1" i="0" u="none" strike="noStrike" cap="none" normalizeH="0" baseline="0" smtClean="0">
            <a:ln>
              <a:noFill/>
            </a:ln>
            <a:solidFill>
              <a:srgbClr val="003366"/>
            </a:solidFill>
            <a:effectLst/>
            <a:latin typeface="HY헤드라인M" pitchFamily="18" charset="-127"/>
            <a:ea typeface="HY헤드라인M" pitchFamily="18" charset="-127"/>
            <a:sym typeface="Symbol" pitchFamily="18" charset="2"/>
          </a:defRPr>
        </a:defPPr>
      </a:lstStyle>
    </a:lnDef>
  </a:objectDefaults>
  <a:extraClrSchemeLst>
    <a:extraClrScheme>
      <a:clrScheme name="조화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조화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조화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조화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조화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조화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조화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1.xml><?xml version="1.0" encoding="utf-8"?>
<a:theme xmlns:a="http://schemas.openxmlformats.org/drawingml/2006/main" name="88_조화">
  <a:themeElements>
    <a:clrScheme name="조화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88_조화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2075" tIns="46038" rIns="92075" bIns="46038" numCol="1" anchor="ctr" anchorCtr="1" compatLnSpc="1">
        <a:prstTxWarp prst="textNoShape">
          <a:avLst/>
        </a:prstTxWarp>
      </a:bodyPr>
      <a:lstStyle>
        <a:defPPr marL="533400" marR="0" indent="-533400" algn="l" defTabSz="914400" rtl="0" eaLnBrk="1" fontAlgn="base" latinLnBrk="1" hangingPunct="1">
          <a:lnSpc>
            <a:spcPct val="120000"/>
          </a:lnSpc>
          <a:spcBef>
            <a:spcPct val="0"/>
          </a:spcBef>
          <a:spcAft>
            <a:spcPct val="0"/>
          </a:spcAft>
          <a:buClr>
            <a:schemeClr val="bg1"/>
          </a:buClr>
          <a:buSzPct val="60000"/>
          <a:buFont typeface="Wingdings" pitchFamily="2" charset="2"/>
          <a:buNone/>
          <a:tabLst>
            <a:tab pos="4953000" algn="l"/>
          </a:tabLst>
          <a:defRPr kumimoji="1" lang="ko-KR" altLang="en-US" sz="2800" b="1" i="0" u="none" strike="noStrike" cap="none" normalizeH="0" baseline="0" smtClean="0">
            <a:ln>
              <a:noFill/>
            </a:ln>
            <a:solidFill>
              <a:srgbClr val="FFFF00"/>
            </a:solidFill>
            <a:effectLst/>
            <a:latin typeface="HY헤드라인M" pitchFamily="18" charset="-127"/>
            <a:ea typeface="HY헤드라인M" pitchFamily="18" charset="-127"/>
            <a:sym typeface="Symbol" pitchFamily="18" charset="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2075" tIns="46038" rIns="92075" bIns="46038" numCol="1" anchor="ctr" anchorCtr="1" compatLnSpc="1">
        <a:prstTxWarp prst="textNoShape">
          <a:avLst/>
        </a:prstTxWarp>
      </a:bodyPr>
      <a:lstStyle>
        <a:defPPr marL="533400" marR="0" indent="-533400" algn="l" defTabSz="914400" rtl="0" eaLnBrk="1" fontAlgn="base" latinLnBrk="1" hangingPunct="1">
          <a:lnSpc>
            <a:spcPct val="120000"/>
          </a:lnSpc>
          <a:spcBef>
            <a:spcPct val="0"/>
          </a:spcBef>
          <a:spcAft>
            <a:spcPct val="0"/>
          </a:spcAft>
          <a:buClr>
            <a:schemeClr val="bg1"/>
          </a:buClr>
          <a:buSzPct val="60000"/>
          <a:buFont typeface="Wingdings" pitchFamily="2" charset="2"/>
          <a:buNone/>
          <a:tabLst>
            <a:tab pos="4953000" algn="l"/>
          </a:tabLst>
          <a:defRPr kumimoji="1" lang="ko-KR" altLang="en-US" sz="2800" b="1" i="0" u="none" strike="noStrike" cap="none" normalizeH="0" baseline="0" smtClean="0">
            <a:ln>
              <a:noFill/>
            </a:ln>
            <a:solidFill>
              <a:srgbClr val="FFFF00"/>
            </a:solidFill>
            <a:effectLst/>
            <a:latin typeface="HY헤드라인M" pitchFamily="18" charset="-127"/>
            <a:ea typeface="HY헤드라인M" pitchFamily="18" charset="-127"/>
            <a:sym typeface="Symbol" pitchFamily="18" charset="2"/>
          </a:defRPr>
        </a:defPPr>
      </a:lstStyle>
    </a:lnDef>
  </a:objectDefaults>
  <a:extraClrSchemeLst>
    <a:extraClrScheme>
      <a:clrScheme name="조화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조화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조화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조화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조화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조화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조화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2.xml><?xml version="1.0" encoding="utf-8"?>
<a:theme xmlns:a="http://schemas.openxmlformats.org/drawingml/2006/main" name="89_조화">
  <a:themeElements>
    <a:clrScheme name="조화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89_조화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2075" tIns="46038" rIns="92075" bIns="46038" numCol="1" anchor="ctr" anchorCtr="1" compatLnSpc="1">
        <a:prstTxWarp prst="textNoShape">
          <a:avLst/>
        </a:prstTxWarp>
      </a:bodyPr>
      <a:lstStyle>
        <a:defPPr marL="533400" marR="0" indent="-533400" algn="l" defTabSz="914400" rtl="0" eaLnBrk="1" fontAlgn="base" latinLnBrk="1" hangingPunct="1">
          <a:lnSpc>
            <a:spcPct val="120000"/>
          </a:lnSpc>
          <a:spcBef>
            <a:spcPct val="0"/>
          </a:spcBef>
          <a:spcAft>
            <a:spcPct val="0"/>
          </a:spcAft>
          <a:buClr>
            <a:schemeClr val="bg1"/>
          </a:buClr>
          <a:buSzPct val="60000"/>
          <a:buFont typeface="Wingdings" pitchFamily="2" charset="2"/>
          <a:buNone/>
          <a:tabLst>
            <a:tab pos="4953000" algn="l"/>
          </a:tabLst>
          <a:defRPr kumimoji="1" lang="ko-KR" altLang="en-US" sz="3200" b="1" i="0" u="none" strike="noStrike" cap="none" normalizeH="0" baseline="0" smtClean="0">
            <a:ln>
              <a:noFill/>
            </a:ln>
            <a:solidFill>
              <a:srgbClr val="FFFF00"/>
            </a:solidFill>
            <a:effectLst/>
            <a:latin typeface="HY헤드라인M" pitchFamily="18" charset="-127"/>
            <a:ea typeface="HY헤드라인M" pitchFamily="18" charset="-127"/>
            <a:sym typeface="Symbol" pitchFamily="18" charset="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2075" tIns="46038" rIns="92075" bIns="46038" numCol="1" anchor="ctr" anchorCtr="1" compatLnSpc="1">
        <a:prstTxWarp prst="textNoShape">
          <a:avLst/>
        </a:prstTxWarp>
      </a:bodyPr>
      <a:lstStyle>
        <a:defPPr marL="533400" marR="0" indent="-533400" algn="l" defTabSz="914400" rtl="0" eaLnBrk="1" fontAlgn="base" latinLnBrk="1" hangingPunct="1">
          <a:lnSpc>
            <a:spcPct val="120000"/>
          </a:lnSpc>
          <a:spcBef>
            <a:spcPct val="0"/>
          </a:spcBef>
          <a:spcAft>
            <a:spcPct val="0"/>
          </a:spcAft>
          <a:buClr>
            <a:schemeClr val="bg1"/>
          </a:buClr>
          <a:buSzPct val="60000"/>
          <a:buFont typeface="Wingdings" pitchFamily="2" charset="2"/>
          <a:buNone/>
          <a:tabLst>
            <a:tab pos="4953000" algn="l"/>
          </a:tabLst>
          <a:defRPr kumimoji="1" lang="ko-KR" altLang="en-US" sz="3200" b="1" i="0" u="none" strike="noStrike" cap="none" normalizeH="0" baseline="0" smtClean="0">
            <a:ln>
              <a:noFill/>
            </a:ln>
            <a:solidFill>
              <a:srgbClr val="FFFF00"/>
            </a:solidFill>
            <a:effectLst/>
            <a:latin typeface="HY헤드라인M" pitchFamily="18" charset="-127"/>
            <a:ea typeface="HY헤드라인M" pitchFamily="18" charset="-127"/>
            <a:sym typeface="Symbol" pitchFamily="18" charset="2"/>
          </a:defRPr>
        </a:defPPr>
      </a:lstStyle>
    </a:lnDef>
  </a:objectDefaults>
  <a:extraClrSchemeLst>
    <a:extraClrScheme>
      <a:clrScheme name="조화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조화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조화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조화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조화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조화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조화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3.xml><?xml version="1.0" encoding="utf-8"?>
<a:theme xmlns:a="http://schemas.openxmlformats.org/drawingml/2006/main" name="90_조화">
  <a:themeElements>
    <a:clrScheme name="조화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90_조화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>
            <a:alpha val="50000"/>
          </a:schemeClr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3600" tIns="46800" rIns="93600" bIns="46800" numCol="1" anchor="t" anchorCtr="0" compatLnSpc="1">
        <a:prstTxWarp prst="textNoShape">
          <a:avLst/>
        </a:prstTxWarp>
      </a:bodyPr>
      <a:lstStyle>
        <a:defPPr marL="533400" marR="0" indent="-533400" algn="l" defTabSz="914400" rtl="0" eaLnBrk="1" fontAlgn="base" latinLnBrk="1" hangingPunct="1">
          <a:lnSpc>
            <a:spcPct val="150000"/>
          </a:lnSpc>
          <a:spcBef>
            <a:spcPct val="20000"/>
          </a:spcBef>
          <a:spcAft>
            <a:spcPct val="0"/>
          </a:spcAft>
          <a:buClr>
            <a:srgbClr val="FFFF00"/>
          </a:buClr>
          <a:buSzPct val="60000"/>
          <a:buFont typeface="Monotype Sorts" pitchFamily="2" charset="2"/>
          <a:buNone/>
          <a:tabLst>
            <a:tab pos="4953000" algn="l"/>
          </a:tabLst>
          <a:defRPr kumimoji="1" lang="ko-KR" altLang="en-US" sz="2400" b="1" i="0" u="none" strike="noStrike" cap="none" normalizeH="0" baseline="0" smtClean="0">
            <a:ln>
              <a:noFill/>
            </a:ln>
            <a:solidFill>
              <a:srgbClr val="003366"/>
            </a:solidFill>
            <a:effectLst/>
            <a:latin typeface="HY헤드라인M" pitchFamily="18" charset="-127"/>
            <a:ea typeface="HY헤드라인M" pitchFamily="18" charset="-127"/>
            <a:sym typeface="Symbol" pitchFamily="18" charset="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>
            <a:alpha val="50000"/>
          </a:schemeClr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3600" tIns="46800" rIns="93600" bIns="46800" numCol="1" anchor="t" anchorCtr="0" compatLnSpc="1">
        <a:prstTxWarp prst="textNoShape">
          <a:avLst/>
        </a:prstTxWarp>
      </a:bodyPr>
      <a:lstStyle>
        <a:defPPr marL="533400" marR="0" indent="-533400" algn="l" defTabSz="914400" rtl="0" eaLnBrk="1" fontAlgn="base" latinLnBrk="1" hangingPunct="1">
          <a:lnSpc>
            <a:spcPct val="150000"/>
          </a:lnSpc>
          <a:spcBef>
            <a:spcPct val="20000"/>
          </a:spcBef>
          <a:spcAft>
            <a:spcPct val="0"/>
          </a:spcAft>
          <a:buClr>
            <a:srgbClr val="FFFF00"/>
          </a:buClr>
          <a:buSzPct val="60000"/>
          <a:buFont typeface="Monotype Sorts" pitchFamily="2" charset="2"/>
          <a:buNone/>
          <a:tabLst>
            <a:tab pos="4953000" algn="l"/>
          </a:tabLst>
          <a:defRPr kumimoji="1" lang="ko-KR" altLang="en-US" sz="2400" b="1" i="0" u="none" strike="noStrike" cap="none" normalizeH="0" baseline="0" smtClean="0">
            <a:ln>
              <a:noFill/>
            </a:ln>
            <a:solidFill>
              <a:srgbClr val="003366"/>
            </a:solidFill>
            <a:effectLst/>
            <a:latin typeface="HY헤드라인M" pitchFamily="18" charset="-127"/>
            <a:ea typeface="HY헤드라인M" pitchFamily="18" charset="-127"/>
            <a:sym typeface="Symbol" pitchFamily="18" charset="2"/>
          </a:defRPr>
        </a:defPPr>
      </a:lstStyle>
    </a:lnDef>
  </a:objectDefaults>
  <a:extraClrSchemeLst>
    <a:extraClrScheme>
      <a:clrScheme name="조화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조화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조화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조화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조화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조화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조화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4.xml><?xml version="1.0" encoding="utf-8"?>
<a:theme xmlns:a="http://schemas.openxmlformats.org/drawingml/2006/main" name="91_조화">
  <a:themeElements>
    <a:clrScheme name="조화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91_조화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>
            <a:alpha val="50000"/>
          </a:schemeClr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3600" tIns="46800" rIns="93600" bIns="46800" numCol="1" anchor="t" anchorCtr="0" compatLnSpc="1">
        <a:prstTxWarp prst="textNoShape">
          <a:avLst/>
        </a:prstTxWarp>
      </a:bodyPr>
      <a:lstStyle>
        <a:defPPr marL="533400" marR="0" indent="-533400" algn="l" defTabSz="914400" rtl="0" eaLnBrk="1" fontAlgn="base" latinLnBrk="1" hangingPunct="1">
          <a:lnSpc>
            <a:spcPct val="150000"/>
          </a:lnSpc>
          <a:spcBef>
            <a:spcPct val="20000"/>
          </a:spcBef>
          <a:spcAft>
            <a:spcPct val="0"/>
          </a:spcAft>
          <a:buClr>
            <a:srgbClr val="FFFF00"/>
          </a:buClr>
          <a:buSzPct val="60000"/>
          <a:buFont typeface="Monotype Sorts"/>
          <a:buNone/>
          <a:tabLst>
            <a:tab pos="4953000" algn="l"/>
          </a:tabLst>
          <a:defRPr kumimoji="1" lang="ko-KR" altLang="en-US" sz="2000" b="1" i="0" u="none" strike="noStrike" cap="none" normalizeH="0" baseline="0" smtClean="0">
            <a:ln>
              <a:noFill/>
            </a:ln>
            <a:solidFill>
              <a:srgbClr val="003366"/>
            </a:solidFill>
            <a:effectLst/>
            <a:latin typeface="HY헤드라인M" pitchFamily="18" charset="-127"/>
            <a:ea typeface="HY헤드라인M" pitchFamily="18" charset="-127"/>
            <a:sym typeface="Symbol" pitchFamily="18" charset="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>
            <a:alpha val="50000"/>
          </a:schemeClr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3600" tIns="46800" rIns="93600" bIns="46800" numCol="1" anchor="t" anchorCtr="0" compatLnSpc="1">
        <a:prstTxWarp prst="textNoShape">
          <a:avLst/>
        </a:prstTxWarp>
      </a:bodyPr>
      <a:lstStyle>
        <a:defPPr marL="533400" marR="0" indent="-533400" algn="l" defTabSz="914400" rtl="0" eaLnBrk="1" fontAlgn="base" latinLnBrk="1" hangingPunct="1">
          <a:lnSpc>
            <a:spcPct val="150000"/>
          </a:lnSpc>
          <a:spcBef>
            <a:spcPct val="20000"/>
          </a:spcBef>
          <a:spcAft>
            <a:spcPct val="0"/>
          </a:spcAft>
          <a:buClr>
            <a:srgbClr val="FFFF00"/>
          </a:buClr>
          <a:buSzPct val="60000"/>
          <a:buFont typeface="Monotype Sorts"/>
          <a:buNone/>
          <a:tabLst>
            <a:tab pos="4953000" algn="l"/>
          </a:tabLst>
          <a:defRPr kumimoji="1" lang="ko-KR" altLang="en-US" sz="2000" b="1" i="0" u="none" strike="noStrike" cap="none" normalizeH="0" baseline="0" smtClean="0">
            <a:ln>
              <a:noFill/>
            </a:ln>
            <a:solidFill>
              <a:srgbClr val="003366"/>
            </a:solidFill>
            <a:effectLst/>
            <a:latin typeface="HY헤드라인M" pitchFamily="18" charset="-127"/>
            <a:ea typeface="HY헤드라인M" pitchFamily="18" charset="-127"/>
            <a:sym typeface="Symbol" pitchFamily="18" charset="2"/>
          </a:defRPr>
        </a:defPPr>
      </a:lstStyle>
    </a:lnDef>
  </a:objectDefaults>
  <a:extraClrSchemeLst>
    <a:extraClrScheme>
      <a:clrScheme name="조화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조화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조화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조화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조화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조화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조화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5.xml><?xml version="1.0" encoding="utf-8"?>
<a:theme xmlns:a="http://schemas.openxmlformats.org/drawingml/2006/main" name="92_조화">
  <a:themeElements>
    <a:clrScheme name="조화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92_조화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2075" tIns="46038" rIns="92075" bIns="46038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1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chemeClr val="bg1"/>
          </a:buClr>
          <a:buSzPct val="60000"/>
          <a:buFont typeface="Wingdings" pitchFamily="2" charset="2"/>
          <a:buNone/>
          <a:tabLst>
            <a:tab pos="4953000" algn="l"/>
          </a:tabLst>
          <a:defRPr kumimoji="1" lang="ko-KR" altLang="en-US" sz="20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HY헤드라인M" pitchFamily="18" charset="-127"/>
            <a:ea typeface="HY헤드라인M" pitchFamily="18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2075" tIns="46038" rIns="92075" bIns="46038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1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chemeClr val="bg1"/>
          </a:buClr>
          <a:buSzPct val="60000"/>
          <a:buFont typeface="Wingdings" pitchFamily="2" charset="2"/>
          <a:buNone/>
          <a:tabLst>
            <a:tab pos="4953000" algn="l"/>
          </a:tabLst>
          <a:defRPr kumimoji="1" lang="ko-KR" altLang="en-US" sz="20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HY헤드라인M" pitchFamily="18" charset="-127"/>
            <a:ea typeface="HY헤드라인M" pitchFamily="18" charset="-127"/>
          </a:defRPr>
        </a:defPPr>
      </a:lstStyle>
    </a:lnDef>
  </a:objectDefaults>
  <a:extraClrSchemeLst>
    <a:extraClrScheme>
      <a:clrScheme name="조화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조화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조화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조화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조화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조화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조화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6.xml><?xml version="1.0" encoding="utf-8"?>
<a:theme xmlns:a="http://schemas.openxmlformats.org/drawingml/2006/main" name="71_조화">
  <a:themeElements>
    <a:clrScheme name="조화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71_조화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>
            <a:alpha val="50000"/>
          </a:schemeClr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3600" tIns="46800" rIns="93600" bIns="46800" numCol="1" anchor="t" anchorCtr="0" compatLnSpc="1">
        <a:prstTxWarp prst="textNoShape">
          <a:avLst/>
        </a:prstTxWarp>
      </a:bodyPr>
      <a:lstStyle>
        <a:defPPr marL="533400" marR="0" indent="-533400" algn="l" defTabSz="914400" rtl="0" eaLnBrk="1" fontAlgn="base" latinLnBrk="1" hangingPunct="1">
          <a:lnSpc>
            <a:spcPct val="150000"/>
          </a:lnSpc>
          <a:spcBef>
            <a:spcPct val="20000"/>
          </a:spcBef>
          <a:spcAft>
            <a:spcPct val="0"/>
          </a:spcAft>
          <a:buClr>
            <a:srgbClr val="FFFF00"/>
          </a:buClr>
          <a:buSzPct val="60000"/>
          <a:buFont typeface="Monotype Sorts" pitchFamily="2" charset="2"/>
          <a:buNone/>
          <a:tabLst>
            <a:tab pos="4953000" algn="l"/>
          </a:tabLst>
          <a:defRPr kumimoji="1" lang="ko-KR" altLang="en-US" sz="1800" b="1" i="0" u="none" strike="noStrike" cap="none" normalizeH="0" baseline="0" smtClean="0">
            <a:ln>
              <a:noFill/>
            </a:ln>
            <a:solidFill>
              <a:srgbClr val="003366"/>
            </a:solidFill>
            <a:effectLst/>
            <a:latin typeface="HY헤드라인M" pitchFamily="18" charset="-127"/>
            <a:ea typeface="HY헤드라인M" pitchFamily="18" charset="-127"/>
            <a:sym typeface="Symbol" pitchFamily="18" charset="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>
            <a:alpha val="50000"/>
          </a:schemeClr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3600" tIns="46800" rIns="93600" bIns="46800" numCol="1" anchor="t" anchorCtr="0" compatLnSpc="1">
        <a:prstTxWarp prst="textNoShape">
          <a:avLst/>
        </a:prstTxWarp>
      </a:bodyPr>
      <a:lstStyle>
        <a:defPPr marL="533400" marR="0" indent="-533400" algn="l" defTabSz="914400" rtl="0" eaLnBrk="1" fontAlgn="base" latinLnBrk="1" hangingPunct="1">
          <a:lnSpc>
            <a:spcPct val="150000"/>
          </a:lnSpc>
          <a:spcBef>
            <a:spcPct val="20000"/>
          </a:spcBef>
          <a:spcAft>
            <a:spcPct val="0"/>
          </a:spcAft>
          <a:buClr>
            <a:srgbClr val="FFFF00"/>
          </a:buClr>
          <a:buSzPct val="60000"/>
          <a:buFont typeface="Monotype Sorts" pitchFamily="2" charset="2"/>
          <a:buNone/>
          <a:tabLst>
            <a:tab pos="4953000" algn="l"/>
          </a:tabLst>
          <a:defRPr kumimoji="1" lang="ko-KR" altLang="en-US" sz="1800" b="1" i="0" u="none" strike="noStrike" cap="none" normalizeH="0" baseline="0" smtClean="0">
            <a:ln>
              <a:noFill/>
            </a:ln>
            <a:solidFill>
              <a:srgbClr val="003366"/>
            </a:solidFill>
            <a:effectLst/>
            <a:latin typeface="HY헤드라인M" pitchFamily="18" charset="-127"/>
            <a:ea typeface="HY헤드라인M" pitchFamily="18" charset="-127"/>
            <a:sym typeface="Symbol" pitchFamily="18" charset="2"/>
          </a:defRPr>
        </a:defPPr>
      </a:lstStyle>
    </a:lnDef>
  </a:objectDefaults>
  <a:extraClrSchemeLst>
    <a:extraClrScheme>
      <a:clrScheme name="조화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조화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조화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조화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조화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조화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조화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7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8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5_조화">
  <a:themeElements>
    <a:clrScheme name="1_조화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1_조화">
      <a:majorFont>
        <a:latin typeface="굴림"/>
        <a:ea typeface="굴림"/>
        <a:cs typeface=""/>
      </a:majorFont>
      <a:minorFont>
        <a:latin typeface="HY헤드라인M"/>
        <a:ea typeface="HY헤드라인M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C0C0C0">
            <a:alpha val="30000"/>
          </a:srgbClr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tx1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ctr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1" lang="ko-KR" altLang="en-US" sz="8800" b="0" i="0" u="none" strike="noStrike" cap="none" normalizeH="0" baseline="0" smtClean="0">
            <a:ln>
              <a:noFill/>
            </a:ln>
            <a:solidFill>
              <a:schemeClr val="accent2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HY견고딕" pitchFamily="18" charset="-127"/>
            <a:ea typeface="HY견고딕" pitchFamily="18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C0C0C0">
            <a:alpha val="30000"/>
          </a:srgbClr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tx1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ctr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1" lang="ko-KR" altLang="en-US" sz="8800" b="0" i="0" u="none" strike="noStrike" cap="none" normalizeH="0" baseline="0" smtClean="0">
            <a:ln>
              <a:noFill/>
            </a:ln>
            <a:solidFill>
              <a:schemeClr val="accent2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HY견고딕" pitchFamily="18" charset="-127"/>
            <a:ea typeface="HY견고딕" pitchFamily="18" charset="-127"/>
          </a:defRPr>
        </a:defPPr>
      </a:lstStyle>
    </a:lnDef>
  </a:objectDefaults>
  <a:extraClrSchemeLst>
    <a:extraClrScheme>
      <a:clrScheme name="1_조화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조화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조화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조화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조화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조화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조화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6_조화">
  <a:themeElements>
    <a:clrScheme name="조화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조화">
      <a:majorFont>
        <a:latin typeface="굴림"/>
        <a:ea typeface="굴림"/>
        <a:cs typeface=""/>
      </a:majorFont>
      <a:minorFont>
        <a:latin typeface="HY헤드라인M"/>
        <a:ea typeface="HY헤드라인M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C0C0C0">
            <a:alpha val="30000"/>
          </a:srgbClr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tx1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ctr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1" lang="ko-KR" altLang="en-US" sz="8800" b="0" i="0" u="none" strike="noStrike" cap="none" normalizeH="0" baseline="0" smtClean="0">
            <a:ln>
              <a:noFill/>
            </a:ln>
            <a:solidFill>
              <a:schemeClr val="accent2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HY견고딕" pitchFamily="18" charset="-127"/>
            <a:ea typeface="HY견고딕" pitchFamily="18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C0C0C0">
            <a:alpha val="30000"/>
          </a:srgbClr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tx1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ctr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1" lang="ko-KR" altLang="en-US" sz="8800" b="0" i="0" u="none" strike="noStrike" cap="none" normalizeH="0" baseline="0" smtClean="0">
            <a:ln>
              <a:noFill/>
            </a:ln>
            <a:solidFill>
              <a:schemeClr val="accent2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HY견고딕" pitchFamily="18" charset="-127"/>
            <a:ea typeface="HY견고딕" pitchFamily="18" charset="-127"/>
          </a:defRPr>
        </a:defPPr>
      </a:lstStyle>
    </a:lnDef>
  </a:objectDefaults>
  <a:extraClrSchemeLst>
    <a:extraClrScheme>
      <a:clrScheme name="조화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조화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조화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조화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조화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조화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조화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9_조화">
  <a:themeElements>
    <a:clrScheme name="조화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조화">
      <a:majorFont>
        <a:latin typeface="굴림"/>
        <a:ea typeface="굴림"/>
        <a:cs typeface=""/>
      </a:majorFont>
      <a:minorFont>
        <a:latin typeface="HY헤드라인M"/>
        <a:ea typeface="HY헤드라인M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tx1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ctr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1" lang="ko-KR" altLang="en-US" sz="8800" b="0" i="0" u="none" strike="noStrike" cap="none" normalizeH="0" baseline="0" smtClean="0">
            <a:ln>
              <a:noFill/>
            </a:ln>
            <a:solidFill>
              <a:schemeClr val="accent2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HY견고딕" pitchFamily="18" charset="-127"/>
            <a:ea typeface="HY견고딕" pitchFamily="18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tx1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ctr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1" lang="ko-KR" altLang="en-US" sz="8800" b="0" i="0" u="none" strike="noStrike" cap="none" normalizeH="0" baseline="0" smtClean="0">
            <a:ln>
              <a:noFill/>
            </a:ln>
            <a:solidFill>
              <a:schemeClr val="accent2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HY견고딕" pitchFamily="18" charset="-127"/>
            <a:ea typeface="HY견고딕" pitchFamily="18" charset="-127"/>
          </a:defRPr>
        </a:defPPr>
      </a:lstStyle>
    </a:lnDef>
  </a:objectDefaults>
  <a:extraClrSchemeLst>
    <a:extraClrScheme>
      <a:clrScheme name="조화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조화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조화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조화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조화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조화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조화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10_조화">
  <a:themeElements>
    <a:clrScheme name="조화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조화">
      <a:majorFont>
        <a:latin typeface="굴림"/>
        <a:ea typeface="굴림"/>
        <a:cs typeface=""/>
      </a:majorFont>
      <a:minorFont>
        <a:latin typeface="HY헤드라인M"/>
        <a:ea typeface="HY헤드라인M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3600" tIns="46800" rIns="93600" bIns="46800" numCol="1" anchor="t" anchorCtr="0" compatLnSpc="1">
        <a:prstTxWarp prst="textNoShape">
          <a:avLst/>
        </a:prstTxWarp>
        <a:spAutoFit/>
      </a:bodyPr>
      <a:lstStyle>
        <a:defPPr marL="533400" marR="0" indent="-533400" algn="ctr" defTabSz="914400" rtl="0" eaLnBrk="1" fontAlgn="base" latinLnBrk="1" hangingPunct="1">
          <a:lnSpc>
            <a:spcPct val="50000"/>
          </a:lnSpc>
          <a:spcBef>
            <a:spcPct val="50000"/>
          </a:spcBef>
          <a:spcAft>
            <a:spcPct val="0"/>
          </a:spcAft>
          <a:buClr>
            <a:srgbClr val="FFFF00"/>
          </a:buClr>
          <a:buSzPct val="60000"/>
          <a:buFont typeface="Monotype Sorts" pitchFamily="2" charset="2"/>
          <a:buNone/>
          <a:tabLst>
            <a:tab pos="4953000" algn="l"/>
          </a:tabLst>
          <a:defRPr kumimoji="1" lang="ko-KR" altLang="en-US" sz="3200" b="1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HY헤드라인M" pitchFamily="18" charset="-127"/>
            <a:ea typeface="HY헤드라인M" pitchFamily="18" charset="-127"/>
            <a:sym typeface="Symbol" pitchFamily="18" charset="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3600" tIns="46800" rIns="93600" bIns="46800" numCol="1" anchor="t" anchorCtr="0" compatLnSpc="1">
        <a:prstTxWarp prst="textNoShape">
          <a:avLst/>
        </a:prstTxWarp>
        <a:spAutoFit/>
      </a:bodyPr>
      <a:lstStyle>
        <a:defPPr marL="533400" marR="0" indent="-533400" algn="ctr" defTabSz="914400" rtl="0" eaLnBrk="1" fontAlgn="base" latinLnBrk="1" hangingPunct="1">
          <a:lnSpc>
            <a:spcPct val="50000"/>
          </a:lnSpc>
          <a:spcBef>
            <a:spcPct val="50000"/>
          </a:spcBef>
          <a:spcAft>
            <a:spcPct val="0"/>
          </a:spcAft>
          <a:buClr>
            <a:srgbClr val="FFFF00"/>
          </a:buClr>
          <a:buSzPct val="60000"/>
          <a:buFont typeface="Monotype Sorts" pitchFamily="2" charset="2"/>
          <a:buNone/>
          <a:tabLst>
            <a:tab pos="4953000" algn="l"/>
          </a:tabLst>
          <a:defRPr kumimoji="1" lang="ko-KR" altLang="en-US" sz="3200" b="1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HY헤드라인M" pitchFamily="18" charset="-127"/>
            <a:ea typeface="HY헤드라인M" pitchFamily="18" charset="-127"/>
            <a:sym typeface="Symbol" pitchFamily="18" charset="2"/>
          </a:defRPr>
        </a:defPPr>
      </a:lstStyle>
    </a:lnDef>
  </a:objectDefaults>
  <a:extraClrSchemeLst>
    <a:extraClrScheme>
      <a:clrScheme name="조화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조화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조화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조화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조화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조화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조화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27_조화">
  <a:themeElements>
    <a:clrScheme name="조화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27_조화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2075" tIns="46038" rIns="92075" bIns="46038" numCol="1" anchor="t" anchorCtr="0" compatLnSpc="1">
        <a:prstTxWarp prst="textNoShape">
          <a:avLst/>
        </a:prstTxWarp>
      </a:bodyPr>
      <a:lstStyle>
        <a:defPPr marL="533400" marR="0" indent="-533400" algn="l" defTabSz="914400" rtl="0" eaLnBrk="1" fontAlgn="base" latinLnBrk="1" hangingPunct="1">
          <a:lnSpc>
            <a:spcPct val="115000"/>
          </a:lnSpc>
          <a:spcBef>
            <a:spcPct val="20000"/>
          </a:spcBef>
          <a:spcAft>
            <a:spcPct val="0"/>
          </a:spcAft>
          <a:buClr>
            <a:schemeClr val="folHlink"/>
          </a:buClr>
          <a:buSzPct val="60000"/>
          <a:buFont typeface="Wingdings" pitchFamily="2" charset="2"/>
          <a:buNone/>
          <a:tabLst>
            <a:tab pos="4953000" algn="l"/>
          </a:tabLst>
          <a:defRPr kumimoji="1" lang="ko-KR" altLang="en-US" sz="2800" b="1" i="0" u="none" strike="noStrike" cap="none" normalizeH="0" baseline="0" smtClean="0">
            <a:ln>
              <a:noFill/>
            </a:ln>
            <a:solidFill>
              <a:srgbClr val="FFFF00"/>
            </a:solidFill>
            <a:effectLst/>
            <a:latin typeface="HY헤드라인M" pitchFamily="18" charset="-127"/>
            <a:ea typeface="HY헤드라인M" pitchFamily="18" charset="-127"/>
            <a:sym typeface="Symbol" pitchFamily="18" charset="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2075" tIns="46038" rIns="92075" bIns="46038" numCol="1" anchor="t" anchorCtr="0" compatLnSpc="1">
        <a:prstTxWarp prst="textNoShape">
          <a:avLst/>
        </a:prstTxWarp>
      </a:bodyPr>
      <a:lstStyle>
        <a:defPPr marL="533400" marR="0" indent="-533400" algn="l" defTabSz="914400" rtl="0" eaLnBrk="1" fontAlgn="base" latinLnBrk="1" hangingPunct="1">
          <a:lnSpc>
            <a:spcPct val="115000"/>
          </a:lnSpc>
          <a:spcBef>
            <a:spcPct val="20000"/>
          </a:spcBef>
          <a:spcAft>
            <a:spcPct val="0"/>
          </a:spcAft>
          <a:buClr>
            <a:schemeClr val="folHlink"/>
          </a:buClr>
          <a:buSzPct val="60000"/>
          <a:buFont typeface="Wingdings" pitchFamily="2" charset="2"/>
          <a:buNone/>
          <a:tabLst>
            <a:tab pos="4953000" algn="l"/>
          </a:tabLst>
          <a:defRPr kumimoji="1" lang="ko-KR" altLang="en-US" sz="2800" b="1" i="0" u="none" strike="noStrike" cap="none" normalizeH="0" baseline="0" smtClean="0">
            <a:ln>
              <a:noFill/>
            </a:ln>
            <a:solidFill>
              <a:srgbClr val="FFFF00"/>
            </a:solidFill>
            <a:effectLst/>
            <a:latin typeface="HY헤드라인M" pitchFamily="18" charset="-127"/>
            <a:ea typeface="HY헤드라인M" pitchFamily="18" charset="-127"/>
            <a:sym typeface="Symbol" pitchFamily="18" charset="2"/>
          </a:defRPr>
        </a:defPPr>
      </a:lstStyle>
    </a:lnDef>
  </a:objectDefaults>
  <a:extraClrSchemeLst>
    <a:extraClrScheme>
      <a:clrScheme name="조화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조화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조화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조화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조화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조화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조화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8.xml><?xml version="1.0" encoding="utf-8"?>
<a:theme xmlns:a="http://schemas.openxmlformats.org/drawingml/2006/main" name="39_조화">
  <a:themeElements>
    <a:clrScheme name="조화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39_조화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2075" tIns="46038" rIns="92075" bIns="46038" numCol="1" anchor="t" anchorCtr="0" compatLnSpc="1">
        <a:prstTxWarp prst="textNoShape">
          <a:avLst/>
        </a:prstTxWarp>
      </a:bodyPr>
      <a:lstStyle>
        <a:defPPr marL="914400" marR="0" indent="-457200" algn="l" defTabSz="914400" rtl="0" eaLnBrk="1" fontAlgn="base" latinLnBrk="1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 typeface="Wingdings" pitchFamily="2" charset="2"/>
          <a:buChar char="q"/>
          <a:tabLst>
            <a:tab pos="4953000" algn="l"/>
          </a:tabLst>
          <a:defRPr kumimoji="1" lang="ko-KR" altLang="en-US" sz="2400" b="1" i="0" u="none" strike="noStrike" cap="none" normalizeH="0" baseline="0" smtClean="0">
            <a:ln>
              <a:noFill/>
            </a:ln>
            <a:solidFill>
              <a:srgbClr val="FFFFFF"/>
            </a:solidFill>
            <a:effectLst/>
            <a:latin typeface="HY헤드라인M" pitchFamily="18" charset="-127"/>
            <a:ea typeface="HY헤드라인M" pitchFamily="18" charset="-127"/>
            <a:sym typeface="Symbol" pitchFamily="18" charset="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2075" tIns="46038" rIns="92075" bIns="46038" numCol="1" anchor="t" anchorCtr="0" compatLnSpc="1">
        <a:prstTxWarp prst="textNoShape">
          <a:avLst/>
        </a:prstTxWarp>
      </a:bodyPr>
      <a:lstStyle>
        <a:defPPr marL="914400" marR="0" indent="-457200" algn="l" defTabSz="914400" rtl="0" eaLnBrk="1" fontAlgn="base" latinLnBrk="1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 typeface="Wingdings" pitchFamily="2" charset="2"/>
          <a:buChar char="q"/>
          <a:tabLst>
            <a:tab pos="4953000" algn="l"/>
          </a:tabLst>
          <a:defRPr kumimoji="1" lang="ko-KR" altLang="en-US" sz="2400" b="1" i="0" u="none" strike="noStrike" cap="none" normalizeH="0" baseline="0" smtClean="0">
            <a:ln>
              <a:noFill/>
            </a:ln>
            <a:solidFill>
              <a:srgbClr val="FFFFFF"/>
            </a:solidFill>
            <a:effectLst/>
            <a:latin typeface="HY헤드라인M" pitchFamily="18" charset="-127"/>
            <a:ea typeface="HY헤드라인M" pitchFamily="18" charset="-127"/>
            <a:sym typeface="Symbol" pitchFamily="18" charset="2"/>
          </a:defRPr>
        </a:defPPr>
      </a:lstStyle>
    </a:lnDef>
  </a:objectDefaults>
  <a:extraClrSchemeLst>
    <a:extraClrScheme>
      <a:clrScheme name="조화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조화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조화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조화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조화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조화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조화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9.xml><?xml version="1.0" encoding="utf-8"?>
<a:theme xmlns:a="http://schemas.openxmlformats.org/drawingml/2006/main" name="64_조화">
  <a:themeElements>
    <a:clrScheme name="조화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64_조화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2075" tIns="46038" rIns="92075" bIns="46038" numCol="1" anchor="t" anchorCtr="0" compatLnSpc="1">
        <a:prstTxWarp prst="textNoShape">
          <a:avLst/>
        </a:prstTxWarp>
      </a:bodyPr>
      <a:lstStyle>
        <a:defPPr marL="914400" marR="0" indent="-457200" algn="just" defTabSz="914400" rtl="0" eaLnBrk="1" fontAlgn="base" latinLnBrk="1" hangingPunct="1">
          <a:lnSpc>
            <a:spcPct val="150000"/>
          </a:lnSpc>
          <a:spcBef>
            <a:spcPct val="20000"/>
          </a:spcBef>
          <a:spcAft>
            <a:spcPct val="0"/>
          </a:spcAft>
          <a:buClr>
            <a:schemeClr val="bg1"/>
          </a:buClr>
          <a:buSzTx/>
          <a:buFont typeface="Wingdings" pitchFamily="2" charset="2"/>
          <a:buNone/>
          <a:tabLst>
            <a:tab pos="4953000" algn="l"/>
          </a:tabLst>
          <a:defRPr kumimoji="1" lang="ko-KR" altLang="en-US" sz="2400" b="1" i="0" u="none" strike="noStrike" cap="none" normalizeH="0" baseline="0" smtClean="0">
            <a:ln>
              <a:noFill/>
            </a:ln>
            <a:solidFill>
              <a:srgbClr val="FFFF66"/>
            </a:solidFill>
            <a:effectLst/>
            <a:latin typeface="HY헤드라인M" pitchFamily="18" charset="-127"/>
            <a:ea typeface="HY헤드라인M" pitchFamily="18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2075" tIns="46038" rIns="92075" bIns="46038" numCol="1" anchor="t" anchorCtr="0" compatLnSpc="1">
        <a:prstTxWarp prst="textNoShape">
          <a:avLst/>
        </a:prstTxWarp>
      </a:bodyPr>
      <a:lstStyle>
        <a:defPPr marL="914400" marR="0" indent="-457200" algn="just" defTabSz="914400" rtl="0" eaLnBrk="1" fontAlgn="base" latinLnBrk="1" hangingPunct="1">
          <a:lnSpc>
            <a:spcPct val="150000"/>
          </a:lnSpc>
          <a:spcBef>
            <a:spcPct val="20000"/>
          </a:spcBef>
          <a:spcAft>
            <a:spcPct val="0"/>
          </a:spcAft>
          <a:buClr>
            <a:schemeClr val="bg1"/>
          </a:buClr>
          <a:buSzTx/>
          <a:buFont typeface="Wingdings" pitchFamily="2" charset="2"/>
          <a:buNone/>
          <a:tabLst>
            <a:tab pos="4953000" algn="l"/>
          </a:tabLst>
          <a:defRPr kumimoji="1" lang="ko-KR" altLang="en-US" sz="2400" b="1" i="0" u="none" strike="noStrike" cap="none" normalizeH="0" baseline="0" smtClean="0">
            <a:ln>
              <a:noFill/>
            </a:ln>
            <a:solidFill>
              <a:srgbClr val="FFFF66"/>
            </a:solidFill>
            <a:effectLst/>
            <a:latin typeface="HY헤드라인M" pitchFamily="18" charset="-127"/>
            <a:ea typeface="HY헤드라인M" pitchFamily="18" charset="-127"/>
          </a:defRPr>
        </a:defPPr>
      </a:lstStyle>
    </a:lnDef>
  </a:objectDefaults>
  <a:extraClrSchemeLst>
    <a:extraClrScheme>
      <a:clrScheme name="조화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조화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조화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조화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조화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조화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조화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65835</TotalTime>
  <Words>1111</Words>
  <Application>Microsoft Office PowerPoint</Application>
  <PresentationFormat>화면 슬라이드 쇼(4:3)</PresentationFormat>
  <Paragraphs>199</Paragraphs>
  <Slides>11</Slides>
  <Notes>11</Notes>
  <HiddenSlides>0</HiddenSlides>
  <MMClips>0</MMClips>
  <ScaleCrop>false</ScaleCrop>
  <HeadingPairs>
    <vt:vector size="4" baseType="variant">
      <vt:variant>
        <vt:lpstr>테마</vt:lpstr>
      </vt:variant>
      <vt:variant>
        <vt:i4>16</vt:i4>
      </vt:variant>
      <vt:variant>
        <vt:lpstr>슬라이드 제목</vt:lpstr>
      </vt:variant>
      <vt:variant>
        <vt:i4>11</vt:i4>
      </vt:variant>
    </vt:vector>
  </HeadingPairs>
  <TitlesOfParts>
    <vt:vector size="27" baseType="lpstr">
      <vt:lpstr>4_조화</vt:lpstr>
      <vt:lpstr>5_조화</vt:lpstr>
      <vt:lpstr>6_조화</vt:lpstr>
      <vt:lpstr>9_조화</vt:lpstr>
      <vt:lpstr>10_조화</vt:lpstr>
      <vt:lpstr>Office 테마</vt:lpstr>
      <vt:lpstr>27_조화</vt:lpstr>
      <vt:lpstr>39_조화</vt:lpstr>
      <vt:lpstr>64_조화</vt:lpstr>
      <vt:lpstr>76_조화</vt:lpstr>
      <vt:lpstr>88_조화</vt:lpstr>
      <vt:lpstr>89_조화</vt:lpstr>
      <vt:lpstr>90_조화</vt:lpstr>
      <vt:lpstr>91_조화</vt:lpstr>
      <vt:lpstr>92_조화</vt:lpstr>
      <vt:lpstr>71_조화</vt:lpstr>
      <vt:lpstr>슬라이드 1</vt:lpstr>
      <vt:lpstr>슬라이드 2</vt:lpstr>
      <vt:lpstr>슬라이드 3</vt:lpstr>
      <vt:lpstr>슬라이드 4</vt:lpstr>
      <vt:lpstr>슬라이드 5</vt:lpstr>
      <vt:lpstr>슬라이드 6</vt:lpstr>
      <vt:lpstr>슬라이드 7</vt:lpstr>
      <vt:lpstr>슬라이드 8</vt:lpstr>
      <vt:lpstr>슬라이드 9</vt:lpstr>
      <vt:lpstr>슬라이드 10</vt:lpstr>
      <vt:lpstr>슬라이드 11</vt:lpstr>
    </vt:vector>
  </TitlesOfParts>
  <Company>영동 공돌이 공순이 회사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subject/>
  <cp:lastModifiedBy>owner</cp:lastModifiedBy>
  <cp:revision>10396</cp:revision>
  <dcterms:modified xsi:type="dcterms:W3CDTF">2012-10-05T07:05:49Z</dcterms:modified>
</cp:coreProperties>
</file>