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560" r:id="rId1"/>
  </p:sldMasterIdLst>
  <p:notesMasterIdLst>
    <p:notesMasterId r:id="rId11"/>
  </p:notesMasterIdLst>
  <p:handoutMasterIdLst>
    <p:handoutMasterId r:id="rId12"/>
  </p:handoutMasterIdLst>
  <p:sldIdLst>
    <p:sldId id="5946" r:id="rId2"/>
    <p:sldId id="5955" r:id="rId3"/>
    <p:sldId id="5956" r:id="rId4"/>
    <p:sldId id="5957" r:id="rId5"/>
    <p:sldId id="5958" r:id="rId6"/>
    <p:sldId id="5959" r:id="rId7"/>
    <p:sldId id="5960" r:id="rId8"/>
    <p:sldId id="5961" r:id="rId9"/>
    <p:sldId id="5962" r:id="rId10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495638F4-1913-443F-B4B2-AE0B4B6148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4AFFF-EE5E-4D32-8892-DE21DBF877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CFCC5EB9-E3B6-4999-9928-DBC0816D8F1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56921923-D89E-4FA5-9C67-05BA8599DDF3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812C35FB-C07D-42B4-B3A1-0A1C53428D88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FF49BB12-D8F9-4110-94D9-DAB2CBC74A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759D30-298D-4B61-9D5E-AFDA26FE4E0C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9822B8D-6DAA-48D8-B329-CA1BEE3219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8D38E2F-C1E7-4104-A2D8-32A72B69D878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E03324C8-7595-41A9-922F-23DD26AD1E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00A3AE1-E9B5-4EDF-B4D7-C4B05D23BAAB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E4A0F5-6B8C-47DA-AA7C-ADA427AC8C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21F64AD1-2515-4233-B47F-6B107B344D27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CDC1EB7-D4F0-4969-98B2-356E5329BA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77C5BAF9-A6CB-4FE7-88A2-A366E3A6D9D4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A211C2-5DDD-4BDC-8A29-4CD119AA34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4F885744-2664-4964-9B15-90AF234B384B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C47B7FC-4486-4300-B39C-8F2656B242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9CF0C497-14A1-4007-BEF7-5EA6CF378BEE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61883CE2-6F7D-4824-9A5C-54572A9153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5D3B8FCD-DB1D-4DBF-B354-E9934293DE4E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D60F05C8-5884-45C5-AAC4-69AC198FC6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37EA181B-210B-4711-A1DE-EB09B56F1CA1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1781CFCF-E8AA-4AAD-8650-BEC2CF84EA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BFCC72AE-E648-417C-ADFB-699058441C95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fld id="{0984F114-284B-45BF-AAF9-94A7979234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B33DFCAA-6B61-46A2-9D9E-95A9A310B34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825" r:id="rId1"/>
    <p:sldLayoutId id="2147589826" r:id="rId2"/>
    <p:sldLayoutId id="2147589827" r:id="rId3"/>
    <p:sldLayoutId id="2147589828" r:id="rId4"/>
    <p:sldLayoutId id="2147589829" r:id="rId5"/>
    <p:sldLayoutId id="2147589830" r:id="rId6"/>
    <p:sldLayoutId id="2147589831" r:id="rId7"/>
    <p:sldLayoutId id="2147589832" r:id="rId8"/>
    <p:sldLayoutId id="2147589833" r:id="rId9"/>
    <p:sldLayoutId id="2147589834" r:id="rId10"/>
    <p:sldLayoutId id="21475898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  정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3350" y="260649"/>
            <a:ext cx="82153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남부권 균형발전협의회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남부출장소 회의실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남부권 발전방안 토의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행정부지사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450684"/>
            <a:ext cx="8572528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민간위탁교육 제안서 평가위원회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민간위탁교육 업체 선정을 위한 제안서 평가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16632"/>
            <a:ext cx="835818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을지연습 비상소집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소집일시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06:00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 산하 전 직원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발령방법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사전예고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SMS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에 의한 발령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응소장소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본청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의회사무과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본청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각 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응소시간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비상발령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시간 이내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814690"/>
            <a:ext cx="8572560" cy="27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서울 중구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로컬푸드박람회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개막식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8. 2.(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롯데백화점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본점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참여시군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자매도시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시군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개막식 참석 및 인사말씀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56002"/>
            <a:ext cx="8572560" cy="292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주민자치협의회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18:00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주민자치센터 활성화 방안 논의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09494"/>
            <a:ext cx="875020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한여름 밤의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북콘서트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송호국민관광지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재능기부자 문화예술공연</a:t>
            </a:r>
            <a:endParaRPr lang="en-US" altLang="ko-KR" sz="20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57166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자유총연맹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영동군지회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태극기달기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캠페인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만계리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김용복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태극기달아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307784"/>
            <a:ext cx="857256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16-8.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서대문 독립민주페스티벌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15. [2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개막식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8. 14.(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 19:30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서대문형무소역사관 특설무대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44562"/>
            <a:ext cx="857256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8. 15.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광복절 기념행사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영동체육관 및 독립유공자기념탑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독립유공자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지역민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광복 기념식 및 경축행사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헌화 분양 및 격려사  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356992"/>
            <a:ext cx="857256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16-10.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충북 시군 협의회장 연수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[2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 부의장 및 시군 협의회장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사업추진 협의 및 관내 탐방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8. 22.(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) 18:00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만찬 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429024"/>
            <a:ext cx="8928100" cy="294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5000"/>
              </a:lnSpc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404664"/>
            <a:ext cx="857256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옥천군자원봉사센터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투게더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볼런투어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영동제일요양병원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옥천군 자원봉사자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시설방문 재능기부 봉사활동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312344"/>
            <a:ext cx="857256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민주평통군협의회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정기회의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협의회장 정원용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통일공감 확산을 위한 통일의견 수렴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 및 만찬</a:t>
            </a:r>
            <a:endParaRPr lang="en-US" altLang="ko-KR" sz="20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04664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36702" y="1190482"/>
          <a:ext cx="8286807" cy="238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649"/>
                <a:gridCol w="2691441"/>
                <a:gridCol w="1558203"/>
                <a:gridCol w="1841514"/>
              </a:tblGrid>
              <a:tr h="59563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대상자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용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5956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8.14.(</a:t>
                      </a:r>
                      <a:r>
                        <a:rPr lang="ko-KR" altLang="en-US" sz="2000" b="1" dirty="0" smtClean="0"/>
                        <a:t>일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학산면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거동불편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및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독거노인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이동목욕봉사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56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8.15.(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err="1" smtClean="0"/>
                        <a:t>영동읍</a:t>
                      </a:r>
                      <a:r>
                        <a:rPr lang="en-US" altLang="ko-KR" sz="2000" b="1" dirty="0" smtClean="0"/>
                        <a:t>,</a:t>
                      </a:r>
                      <a:r>
                        <a:rPr lang="ko-KR" altLang="en-US" sz="2000" b="1" dirty="0" err="1" smtClean="0"/>
                        <a:t>심천면</a:t>
                      </a:r>
                      <a:r>
                        <a:rPr lang="en-US" altLang="ko-KR" sz="2000" b="1" dirty="0" smtClean="0"/>
                        <a:t>,</a:t>
                      </a:r>
                      <a:r>
                        <a:rPr lang="ko-KR" altLang="en-US" sz="2000" b="1" dirty="0" err="1" smtClean="0"/>
                        <a:t>양강면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56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8.21.(</a:t>
                      </a:r>
                      <a:r>
                        <a:rPr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09:00</a:t>
                      </a:r>
                      <a:endParaRPr lang="ko-KR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상촌면</a:t>
                      </a:r>
                      <a:r>
                        <a:rPr lang="en-US" altLang="ko-KR" sz="2000" b="1" dirty="0" smtClean="0"/>
                        <a:t>,</a:t>
                      </a:r>
                      <a:r>
                        <a:rPr lang="ko-KR" altLang="en-US" sz="2000" b="1" dirty="0" err="1" smtClean="0"/>
                        <a:t>용산면</a:t>
                      </a:r>
                      <a:r>
                        <a:rPr lang="en-US" altLang="ko-KR" sz="2000" b="1" dirty="0" smtClean="0"/>
                        <a:t>,</a:t>
                      </a:r>
                      <a:r>
                        <a:rPr lang="ko-KR" altLang="en-US" sz="2000" b="1" dirty="0" err="1" smtClean="0"/>
                        <a:t>황간면</a:t>
                      </a: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47401" y="3861048"/>
            <a:ext cx="8501063" cy="238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16.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12,922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88640"/>
            <a:ext cx="8429625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인터넷정보검색대회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포도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8.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28(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참가자격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제한없음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참가방법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홈페이지에 게재된 검색대회 문제 풀이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추첨방법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무작위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만점자에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한함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상 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영동특산품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284984"/>
            <a:ext cx="8867775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교육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주민정보화교육장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스마트폰활용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8.10(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파워포인트 실무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71751</TotalTime>
  <Words>756</Words>
  <Application>Microsoft Office PowerPoint</Application>
  <PresentationFormat>화면 슬라이드 쇼(4:3)</PresentationFormat>
  <Paragraphs>106</Paragraphs>
  <Slides>9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11316</cp:revision>
  <dcterms:modified xsi:type="dcterms:W3CDTF">2016-07-28T09:20:30Z</dcterms:modified>
</cp:coreProperties>
</file>