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3" r:id="rId3"/>
    <p:sldId id="5974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94" d="100"/>
          <a:sy n="94" d="100"/>
        </p:scale>
        <p:origin x="-180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" y="116632"/>
            <a:ext cx="91074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기간제근로자 운영 심의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심사기간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8. 27. 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~ 9. 18. 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심사내용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채용 사유 및 인원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기간의 적정성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인력운용 방법 등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심사위원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spc="-9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spc="-90" dirty="0" smtClean="0">
                <a:latin typeface="HY헤드라인M" pitchFamily="18" charset="-127"/>
                <a:ea typeface="HY헤드라인M" pitchFamily="18" charset="-127"/>
              </a:rPr>
              <a:t>행정팀장</a:t>
            </a:r>
            <a:r>
              <a:rPr lang="en-US" altLang="ko-KR" sz="2000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spc="-90" dirty="0" smtClean="0">
                <a:latin typeface="HY헤드라인M" pitchFamily="18" charset="-127"/>
                <a:ea typeface="HY헤드라인M" pitchFamily="18" charset="-127"/>
              </a:rPr>
              <a:t>서무팀장</a:t>
            </a:r>
            <a:r>
              <a:rPr lang="en-US" altLang="ko-KR" sz="2000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spc="-90" dirty="0" smtClean="0">
                <a:latin typeface="HY헤드라인M" pitchFamily="18" charset="-127"/>
                <a:ea typeface="HY헤드라인M" pitchFamily="18" charset="-127"/>
              </a:rPr>
              <a:t>조직업무</a:t>
            </a:r>
            <a:r>
              <a:rPr lang="en-US" altLang="ko-KR" sz="2000" spc="-9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spc="-90" dirty="0" smtClean="0">
                <a:latin typeface="HY헤드라인M" pitchFamily="18" charset="-127"/>
                <a:ea typeface="HY헤드라인M" pitchFamily="18" charset="-127"/>
              </a:rPr>
              <a:t>기간제근로자 담당자</a:t>
            </a:r>
            <a:r>
              <a:rPr lang="en-US" altLang="ko-KR" sz="2000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63867" y="2551271"/>
            <a:ext cx="8266085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레인보우영동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활동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03275" lvl="1" indent="-447675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2020. 9. 1. ~ 2022. 6. 30</a:t>
            </a:r>
          </a:p>
          <a:p>
            <a:pPr marL="803275" lvl="1" indent="-447675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활동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페이스북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블로그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3275" lvl="1" indent="-447675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활동방법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군홈페이지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미디어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소셜센터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7984" y="5013176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사회적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거리두기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단계 격상에 따른 복무 점검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8.31.(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4.(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본청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직속기관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마스크 착용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중식시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간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준수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 점검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6498" y="188640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246935"/>
              </p:ext>
            </p:extLst>
          </p:nvPr>
        </p:nvGraphicFramePr>
        <p:xfrm>
          <a:off x="156498" y="980728"/>
          <a:ext cx="8678197" cy="34377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3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8.31.(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용암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조심리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38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양정리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6133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관기리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6133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하도대리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84678</TotalTime>
  <Words>216</Words>
  <Application>Microsoft Office PowerPoint</Application>
  <PresentationFormat>화면 슬라이드 쇼(4:3)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12076</cp:revision>
  <cp:lastPrinted>2020-08-27T05:55:53Z</cp:lastPrinted>
  <dcterms:modified xsi:type="dcterms:W3CDTF">2020-08-27T06:26:46Z</dcterms:modified>
</cp:coreProperties>
</file>