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73" r:id="rId3"/>
    <p:sldId id="5974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95434" autoAdjust="0"/>
  </p:normalViewPr>
  <p:slideViewPr>
    <p:cSldViewPr>
      <p:cViewPr varScale="1">
        <p:scale>
          <a:sx n="94" d="100"/>
          <a:sy n="94" d="100"/>
        </p:scale>
        <p:origin x="-180" y="-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110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110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2020-08-27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2020-08-27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2020-08-27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6512" y="116632"/>
            <a:ext cx="9107488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4-1.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기간제근로자 운영 심의</a:t>
            </a:r>
            <a:endParaRPr lang="en-US" altLang="ko-KR" sz="2400" b="1" spc="-9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심사기간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: 8. 27. (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) ~ 9. 18. (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심사내용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채용 사유 및 인원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기간의 적정성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인력운용 방법 등</a:t>
            </a:r>
            <a:endParaRPr lang="en-US" altLang="ko-KR" sz="2400" b="1" spc="-9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심사위원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000" spc="-9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spc="-90" dirty="0" smtClean="0">
                <a:latin typeface="HY헤드라인M" pitchFamily="18" charset="-127"/>
                <a:ea typeface="HY헤드라인M" pitchFamily="18" charset="-127"/>
              </a:rPr>
              <a:t>행정팀장</a:t>
            </a:r>
            <a:r>
              <a:rPr lang="en-US" altLang="ko-KR" sz="2000" spc="-9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spc="-90" dirty="0" smtClean="0">
                <a:latin typeface="HY헤드라인M" pitchFamily="18" charset="-127"/>
                <a:ea typeface="HY헤드라인M" pitchFamily="18" charset="-127"/>
              </a:rPr>
              <a:t>서무팀장</a:t>
            </a:r>
            <a:r>
              <a:rPr lang="en-US" altLang="ko-KR" sz="2000" spc="-9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spc="-90" dirty="0" smtClean="0">
                <a:latin typeface="HY헤드라인M" pitchFamily="18" charset="-127"/>
                <a:ea typeface="HY헤드라인M" pitchFamily="18" charset="-127"/>
              </a:rPr>
              <a:t>조직업무</a:t>
            </a:r>
            <a:r>
              <a:rPr lang="en-US" altLang="ko-KR" sz="2000" spc="-9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000" spc="-90" dirty="0" smtClean="0">
                <a:latin typeface="HY헤드라인M" pitchFamily="18" charset="-127"/>
                <a:ea typeface="HY헤드라인M" pitchFamily="18" charset="-127"/>
              </a:rPr>
              <a:t>기간제근로자 담당자</a:t>
            </a:r>
            <a:r>
              <a:rPr lang="en-US" altLang="ko-KR" sz="2000" spc="-9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163867" y="2551271"/>
            <a:ext cx="8266085" cy="224676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레인보우영동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SNS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홍보단 활동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803275" lvl="1" indent="-447675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2020. 9. 1. ~ 2022. 6. 30</a:t>
            </a:r>
          </a:p>
          <a:p>
            <a:pPr marL="803275" lvl="1" indent="-447675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활동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페이스북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블로그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803275" lvl="1" indent="-447675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활동방법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군홈페이지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미디어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소셜센터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홍보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37984" y="5013176"/>
            <a:ext cx="8867775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4-3.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사회적 </a:t>
            </a:r>
            <a:r>
              <a:rPr lang="ko-KR" altLang="en-US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거리두기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단계 격상에 따른 복무 점검</a:t>
            </a:r>
            <a:endParaRPr lang="en-US" altLang="ko-KR" sz="700" dirty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01700"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8.31.(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9. 4.(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본청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및 직속기관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사업소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읍면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01700"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마스크 착용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중식시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간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준수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등 점검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2886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6498" y="188640"/>
            <a:ext cx="914400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이동 빨래방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246935"/>
              </p:ext>
            </p:extLst>
          </p:nvPr>
        </p:nvGraphicFramePr>
        <p:xfrm>
          <a:off x="156498" y="980728"/>
          <a:ext cx="8678197" cy="343773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2694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36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947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703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0668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일   시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장   소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내   용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비   고</a:t>
                      </a:r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336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8.31.(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용화면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창곡리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rowSpan="7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이동빨래봉사</a:t>
                      </a:r>
                      <a:endParaRPr lang="ko-KR" altLang="en-US" sz="1400" b="1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각 마을당</a:t>
                      </a:r>
                      <a:endParaRPr lang="en-US" altLang="ko-KR" sz="1400" b="1" dirty="0" smtClean="0"/>
                    </a:p>
                    <a:p>
                      <a:pPr algn="ctr" latinLnBrk="1"/>
                      <a:r>
                        <a:rPr lang="en-US" altLang="ko-KR" sz="1400" b="1" dirty="0" smtClean="0"/>
                        <a:t>20</a:t>
                      </a:r>
                      <a:r>
                        <a:rPr lang="ko-KR" altLang="en-US" sz="1400" b="1" dirty="0" smtClean="0"/>
                        <a:t>가구</a:t>
                      </a:r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9.</a:t>
                      </a:r>
                      <a:r>
                        <a:rPr lang="en-US" altLang="ko-KR" sz="1400" b="1" kern="0" spc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황간면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용암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3696859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매곡면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장척리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25289598"/>
                  </a:ext>
                </a:extLst>
              </a:tr>
              <a:tr h="338803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9.</a:t>
                      </a:r>
                      <a:r>
                        <a:rPr lang="en-US" altLang="ko-KR" sz="1400" b="1" kern="0" spc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영동읍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조심리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65863266"/>
                  </a:ext>
                </a:extLst>
              </a:tr>
              <a:tr h="33880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양강면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양정리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55793719"/>
                  </a:ext>
                </a:extLst>
              </a:tr>
              <a:tr h="61336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9.</a:t>
                      </a:r>
                      <a:r>
                        <a:rPr lang="en-US" altLang="ko-KR" sz="1400" b="1" kern="0" spc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상촌면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관기리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82353228"/>
                  </a:ext>
                </a:extLst>
              </a:tr>
              <a:tr h="61336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9.</a:t>
                      </a:r>
                      <a:r>
                        <a:rPr lang="en-US" altLang="ko-KR" sz="1400" b="1" kern="0" spc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4.(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상촌면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하도대리</a:t>
                      </a: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81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84678</TotalTime>
  <Words>216</Words>
  <Application>Microsoft Office PowerPoint</Application>
  <PresentationFormat>화면 슬라이드 쇼(4:3)</PresentationFormat>
  <Paragraphs>39</Paragraphs>
  <Slides>3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12076</cp:revision>
  <cp:lastPrinted>2020-08-27T05:55:53Z</cp:lastPrinted>
  <dcterms:modified xsi:type="dcterms:W3CDTF">2020-08-27T06:26:46Z</dcterms:modified>
</cp:coreProperties>
</file>