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69" r:id="rId3"/>
    <p:sldId id="5968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174" y="-6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2020-02-26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2020-02-26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2020-02-26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9880" y="116632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국회의원 선거사무 추진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26.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재외선거인명부 등 작성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9880" y="1412776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정부합동감사 기록물관리 분야 영상회의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3.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영상회의실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지적사항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개선사항 공유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8196" y="2708920"/>
            <a:ext cx="914400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산업안전보건법 안전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보건 교육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실시</a:t>
            </a:r>
            <a:endParaRPr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</a:t>
            </a:r>
            <a:r>
              <a:rPr lang="ko-KR" altLang="en-US" sz="2400" b="1" spc="260" dirty="0" smtClean="0">
                <a:latin typeface="HY헤드라인M" pitchFamily="18" charset="-127"/>
                <a:ea typeface="HY헤드라인M" pitchFamily="18" charset="-127"/>
              </a:rPr>
              <a:t> 육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부서장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관리책임자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교육대상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공무직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기간제근로자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교육기한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31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교육내용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안전 및 보건 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분기별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현장근로자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사무직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시간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미교육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시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인당 과태료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만원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교육여부 점검 예정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451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116632"/>
            <a:ext cx="914400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영동군자원봉사발전위원회 개최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서면심의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위원장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부군수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년 자원봉사센터 기본운영계획 심의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836459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79085</TotalTime>
  <Words>159</Words>
  <Application>Microsoft Office PowerPoint</Application>
  <PresentationFormat>화면 슬라이드 쇼(4:3)</PresentationFormat>
  <Paragraphs>18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11873</cp:revision>
  <cp:lastPrinted>2020-02-26T02:45:23Z</cp:lastPrinted>
  <dcterms:modified xsi:type="dcterms:W3CDTF">2020-02-26T02:52:30Z</dcterms:modified>
</cp:coreProperties>
</file>