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0"/>
  </p:notesMasterIdLst>
  <p:handoutMasterIdLst>
    <p:handoutMasterId r:id="rId11"/>
  </p:handoutMasterIdLst>
  <p:sldIdLst>
    <p:sldId id="5879" r:id="rId2"/>
    <p:sldId id="5973" r:id="rId3"/>
    <p:sldId id="5917" r:id="rId4"/>
    <p:sldId id="5981" r:id="rId5"/>
    <p:sldId id="5970" r:id="rId6"/>
    <p:sldId id="5980" r:id="rId7"/>
    <p:sldId id="5954" r:id="rId8"/>
    <p:sldId id="5971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420" y="-27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A377E870-9D44-4DC0-8EFE-9E5864B9FA50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 txBox="1">
            <a:spLocks noGrp="1" noChangeArrowheads="1"/>
          </p:cNvSpPr>
          <p:nvPr/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3A0321D8-2BE9-4D87-B4A0-01096F26155C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8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616746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 치 행 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1348" y="398787"/>
            <a:ext cx="8869808" cy="610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전국동시지방선거 법정업무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투표소 설치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읍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투표소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투표소 설치 완료 여부 및 투표함 관리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1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개표지원 상황실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05:00 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종료시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까지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자치행정과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개표상황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사건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사고 등 특이사항 보고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1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당선증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1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396875"/>
            <a:ext cx="8715375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퇴임식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하순경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미정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상 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정년퇴임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명예퇴임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kumimoji="0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kumimoji="0"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endParaRPr kumimoji="0"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kumimoji="0"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퇴임치사</a:t>
            </a:r>
            <a:r>
              <a:rPr kumimoji="0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kumimoji="0" lang="ko-KR" altLang="en-US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훈장</a:t>
            </a:r>
            <a:r>
              <a:rPr lang="en-US" altLang="ko-KR" sz="2400" b="1" dirty="0" smtClean="0">
                <a:solidFill>
                  <a:srgbClr val="05AB0D"/>
                </a:solidFill>
                <a:ea typeface="HY헤드라인M" pitchFamily="18" charset="-127"/>
              </a:rPr>
              <a:t> · </a:t>
            </a:r>
            <a:r>
              <a:rPr kumimoji="0" lang="ko-KR" altLang="en-US" sz="2400" b="1" spc="-150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공로패</a:t>
            </a:r>
            <a:r>
              <a:rPr lang="en-US" altLang="ko-KR" sz="2400" b="1" dirty="0" smtClean="0">
                <a:solidFill>
                  <a:srgbClr val="05AB0D"/>
                </a:solidFill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solidFill>
                  <a:srgbClr val="05AB0D"/>
                </a:solidFill>
                <a:ea typeface="HY헤드라인M" pitchFamily="18" charset="-127"/>
              </a:rPr>
              <a:t>행운의 열쇠</a:t>
            </a:r>
            <a:r>
              <a:rPr kumimoji="0" lang="ko-KR" altLang="en-US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spc="-15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수여</a:t>
            </a:r>
            <a:endParaRPr kumimoji="0"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939005"/>
            <a:ext cx="7143769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태극기 달기 운동 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현충일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서무팀장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점검내용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소재지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마을별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국기게양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18665"/>
            <a:ext cx="7143769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비정규직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임금 및 단체협약 교섭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단체협약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요구안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조정 협의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470621"/>
            <a:ext cx="8715436" cy="308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초과근무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실태 및 교육훈련 실적 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점검기간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 </a:t>
            </a:r>
            <a:r>
              <a:rPr lang="ko-KR" altLang="en-US" sz="1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서무팀장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사적용무로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외출 후 복귀하여 지문인식 사례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교육훈련실적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허위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이중등록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실적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12713" y="417513"/>
            <a:ext cx="8674129" cy="3297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사회단체 회장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</a:t>
            </a:r>
            <a:r>
              <a:rPr lang="en-US" altLang="ko-KR" sz="2800" b="1" dirty="0" smtClean="0">
                <a:solidFill>
                  <a:srgbClr val="0000FF"/>
                </a:solidFill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07950" y="3789363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5000"/>
              </a:lnSpc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500034" y="928670"/>
          <a:ext cx="7858181" cy="27146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41035"/>
                <a:gridCol w="3330997"/>
                <a:gridCol w="3286149"/>
              </a:tblGrid>
              <a:tr h="4734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단체명</a:t>
                      </a:r>
                      <a:endParaRPr lang="en-US" altLang="ko-KR" sz="24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뉴</a:t>
                      </a:r>
                      <a:r>
                        <a:rPr lang="en-US" altLang="ko-KR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lang="ko-KR" altLang="en-US" sz="24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영동라이온스클럽</a:t>
                      </a:r>
                      <a:endParaRPr lang="ko-KR" altLang="en-US" sz="24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영동로타리클럽</a:t>
                      </a:r>
                      <a:endParaRPr lang="ko-KR" altLang="en-US" sz="24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4734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</a:t>
                      </a:r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 시</a:t>
                      </a:r>
                      <a:endParaRPr lang="ko-KR" altLang="en-US" sz="24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6. 26.(</a:t>
                      </a:r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24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6. 27.(</a:t>
                      </a:r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24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4734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</a:t>
                      </a:r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 소</a:t>
                      </a:r>
                      <a:endParaRPr lang="ko-KR" altLang="en-US" sz="24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대회의실</a:t>
                      </a:r>
                      <a:endParaRPr lang="ko-KR" altLang="en-US" sz="24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대회의실</a:t>
                      </a:r>
                      <a:endParaRPr lang="ko-KR" altLang="en-US" sz="24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82070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 </a:t>
                      </a:r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 원</a:t>
                      </a:r>
                      <a:endParaRPr lang="ko-KR" altLang="en-US" sz="24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en-US" altLang="ko-KR" sz="24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이임 </a:t>
                      </a:r>
                      <a:r>
                        <a:rPr lang="ko-KR" altLang="en-US" sz="2200" b="1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박필진</a:t>
                      </a:r>
                      <a:r>
                        <a:rPr lang="en-US" altLang="ko-KR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취임 정덕영</a:t>
                      </a:r>
                      <a:r>
                        <a:rPr lang="en-US" altLang="ko-KR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22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ko-KR" altLang="en-US" sz="2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en-US" altLang="ko-KR" sz="24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이임 장성용</a:t>
                      </a:r>
                      <a:r>
                        <a:rPr lang="en-US" altLang="ko-KR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취임 </a:t>
                      </a:r>
                      <a:r>
                        <a:rPr lang="ko-KR" altLang="en-US" sz="2200" b="1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장우돈</a:t>
                      </a:r>
                      <a:r>
                        <a:rPr lang="en-US" altLang="ko-KR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2200" b="1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</a:txBody>
                  <a:tcPr/>
                </a:tc>
              </a:tr>
              <a:tr h="4734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</a:t>
                      </a:r>
                      <a:r>
                        <a:rPr lang="ko-KR" altLang="en-US" sz="24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</a:t>
                      </a:r>
                      <a:endParaRPr lang="ko-KR" altLang="en-US" sz="24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이</a:t>
                      </a: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ea typeface="HY헤드라인M" pitchFamily="18" charset="-127"/>
                        </a:rPr>
                        <a:t>· 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취임식 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및 만찬</a:t>
                      </a:r>
                      <a:endParaRPr lang="ko-KR" altLang="en-US" sz="2400" b="1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4049389"/>
            <a:ext cx="8786874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공무원정보지식인대회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(13:00 ~18:00 )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전산교육장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60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경진유형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객관식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문항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IT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퀴즈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문항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보고서형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문항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375806"/>
            <a:ext cx="8605837" cy="317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홈페이지 정보보호 우수사이트 인증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심사기준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정보통신망 이용촉진 및 정보보호 등에 관한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법률과 개인정보보호법에 근거에 의한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개인정보 이용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인증기관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개인정보보호협회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10" dirty="0"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97" y="408674"/>
            <a:ext cx="75009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6. 16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12,684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419100"/>
            <a:ext cx="8867775" cy="593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en-US" altLang="ko-KR" sz="7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6. 27.(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한글문서편집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멋진보고서꾸미기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신규일반직과정 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6. 27.(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충청북도자치연수원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7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금요회의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3"/>
          <p:cNvSpPr>
            <a:spLocks noChangeArrowheads="1"/>
          </p:cNvSpPr>
          <p:nvPr/>
        </p:nvSpPr>
        <p:spPr bwMode="auto">
          <a:xfrm>
            <a:off x="179388" y="357166"/>
            <a:ext cx="8535987" cy="6715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추진상황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(5. 28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          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집행대상사업</a:t>
            </a: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직무교육 위탁교육비           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 2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가상화시스템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구축비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지급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51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정보화마을운영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보조금지급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           :    4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주민정보화교육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강사료 지급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          :    4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1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부진사유 및 향후 집행계획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균형집행 대상 사업 조기 발주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4375" y="1643521"/>
          <a:ext cx="7710514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086907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2,835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2,795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98.6%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2,880(101.6%)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70434</TotalTime>
  <Words>684</Words>
  <Application>Microsoft Office PowerPoint</Application>
  <PresentationFormat>화면 슬라이드 쇼(4:3)</PresentationFormat>
  <Paragraphs>122</Paragraphs>
  <Slides>8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11290</cp:revision>
  <dcterms:modified xsi:type="dcterms:W3CDTF">2014-05-29T09:12:11Z</dcterms:modified>
</cp:coreProperties>
</file>