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63" r:id="rId2"/>
    <p:sldId id="5964" r:id="rId3"/>
    <p:sldId id="5962" r:id="rId4"/>
    <p:sldId id="5965" r:id="rId5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4" autoAdjust="0"/>
    <p:restoredTop sz="99679" autoAdjust="0"/>
  </p:normalViewPr>
  <p:slideViewPr>
    <p:cSldViewPr>
      <p:cViewPr varScale="1">
        <p:scale>
          <a:sx n="82" d="100"/>
          <a:sy n="82" d="100"/>
        </p:scale>
        <p:origin x="-276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7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99217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04" y="188640"/>
            <a:ext cx="9144000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연말 시상식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및 민간인 표창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실과소장 배석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132856"/>
            <a:ext cx="914400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종무식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 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및 의회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송년사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송년연주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송년인사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216" y="4015894"/>
            <a:ext cx="914400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시무식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 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및 의회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신년사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신년인사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00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71470" y="4000504"/>
            <a:ext cx="9144000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085290"/>
              </p:ext>
            </p:extLst>
          </p:nvPr>
        </p:nvGraphicFramePr>
        <p:xfrm>
          <a:off x="288759" y="4818152"/>
          <a:ext cx="8640959" cy="1218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043"/>
                <a:gridCol w="1969485"/>
                <a:gridCol w="1656184"/>
                <a:gridCol w="792088"/>
                <a:gridCol w="1440159"/>
              </a:tblGrid>
              <a:tr h="6094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60940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영동청년회의소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(JC)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신년인사회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 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10:30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인사말씀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군청 대회의실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오병관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" y="214290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2020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영동곶감축제 주민자치 자매결연단체 초청방문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16:30 ~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주민자치 자매결연단체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환영만찬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 개막식 참관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143116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2020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영동곶감축제 자원봉사 종합안내 부스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1. 5(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봉사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 안내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57" y="289873"/>
            <a:ext cx="8867775" cy="17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7-7.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동계 학생근로활동 오리엔테이션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1. 2. 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교육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계약서 작성 등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1772816"/>
            <a:ext cx="8749605" cy="1196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축제 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SNS 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홍보단 </a:t>
            </a:r>
            <a:r>
              <a:rPr lang="ko-KR" altLang="en-US" sz="2400" b="1" spc="-80" dirty="0" err="1" smtClean="0">
                <a:latin typeface="HY헤드라인M" pitchFamily="18" charset="-127"/>
                <a:ea typeface="HY헤드라인M" pitchFamily="18" charset="-127"/>
              </a:rPr>
              <a:t>부스운영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/ 1. 3.(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) ~ 1. 5.(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SNS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포토존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 등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홍보단원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eaLnBrk="1" hangingPunct="1">
              <a:lnSpc>
                <a:spcPct val="120000"/>
              </a:lnSpc>
              <a:buClr>
                <a:srgbClr val="FFFFFF"/>
              </a:buClr>
              <a:defRPr/>
            </a:pPr>
            <a:endParaRPr lang="en-US" altLang="ko-KR" sz="24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511806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76218</TotalTime>
  <Words>255</Words>
  <Application>Microsoft Office PowerPoint</Application>
  <PresentationFormat>화면 슬라이드 쇼(4:3)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11746</cp:revision>
  <cp:lastPrinted>2019-12-26T06:28:13Z</cp:lastPrinted>
  <dcterms:modified xsi:type="dcterms:W3CDTF">2019-12-27T08:54:33Z</dcterms:modified>
</cp:coreProperties>
</file>