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87741" r:id="rId1"/>
  </p:sldMasterIdLst>
  <p:notesMasterIdLst>
    <p:notesMasterId r:id="rId6"/>
  </p:notesMasterIdLst>
  <p:handoutMasterIdLst>
    <p:handoutMasterId r:id="rId7"/>
  </p:handoutMasterIdLst>
  <p:sldIdLst>
    <p:sldId id="6595" r:id="rId2"/>
    <p:sldId id="7910" r:id="rId3"/>
    <p:sldId id="7912" r:id="rId4"/>
    <p:sldId id="7913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8768" autoAdjust="0"/>
  </p:normalViewPr>
  <p:slideViewPr>
    <p:cSldViewPr>
      <p:cViewPr>
        <p:scale>
          <a:sx n="75" d="100"/>
          <a:sy n="75" d="100"/>
        </p:scale>
        <p:origin x="-450" y="-52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07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2" y="1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82" y="4721237"/>
            <a:ext cx="4993851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l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2" y="9444039"/>
            <a:ext cx="295026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4" tIns="45393" rIns="90814" bIns="45393" numCol="1" anchor="b" anchorCtr="0" compatLnSpc="1">
            <a:prstTxWarp prst="textNoShape">
              <a:avLst/>
            </a:prstTxWarp>
          </a:bodyPr>
          <a:lstStyle>
            <a:lvl1pPr algn="r" defTabSz="88070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20" y="4721237"/>
            <a:ext cx="5438775" cy="4471987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6938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8" tIns="45472" rIns="90968" bIns="45472" anchor="b"/>
          <a:lstStyle/>
          <a:p>
            <a:pPr algn="r" defTabSz="882208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2208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938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8" tIns="45472" rIns="90968" bIns="45472" anchor="b"/>
          <a:lstStyle/>
          <a:p>
            <a:pPr algn="r" defTabSz="882208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2208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6" y="4721228"/>
            <a:ext cx="5441631" cy="4471988"/>
          </a:xfrm>
          <a:noFill/>
          <a:ln/>
        </p:spPr>
        <p:txBody>
          <a:bodyPr lIns="90959" tIns="45467" rIns="90959" bIns="45467"/>
          <a:lstStyle/>
          <a:p>
            <a:pPr eaLnBrk="1" hangingPunct="1"/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DECF0-2C66-40E0-8FE2-BBB1406BEB84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11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DECF0-2C66-40E0-8FE2-BBB1406BEB84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11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1592-369F-4C70-87D7-6CAB5C3F126C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CC11-DB59-42E1-9BE5-BBF8D5A123A7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AF2C-47F4-4073-880A-03F549FEE1DE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BD0E-A394-4C1A-B224-A2D497138269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FBC-611D-4807-9315-3632B74AF1C8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FAF-07F8-4241-BE6D-D47813532BDA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6741-BF1C-4DFB-A229-405F75F496FC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CE39-B290-47B2-85B7-9DDC25721584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F8D-13C1-439B-ABEF-A68EFEB24620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3BEB-8958-4A1A-B896-11474E8DD124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2D0-33EE-4057-8D1D-88ED7ED5E562}" type="datetime1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7D4E9A-D87C-4767-AC40-5B23C324B65D}" type="datetime1">
              <a:rPr lang="ko-KR" altLang="en-US" smtClean="0"/>
              <a:t>2020-08-27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211"/>
            <a:ext cx="9144000" cy="69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2168488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3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16673"/>
              </p:ext>
            </p:extLst>
          </p:nvPr>
        </p:nvGraphicFramePr>
        <p:xfrm>
          <a:off x="6551336" y="0"/>
          <a:ext cx="259266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64"/>
              </a:tblGrid>
              <a:tr h="476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17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12" y="260648"/>
            <a:ext cx="91440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자원봉사센터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이동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빨래방</a:t>
            </a:r>
            <a:endParaRPr lang="en-US" altLang="ko-KR" sz="26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1.(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 마을회관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독거노인 등 대형 세탁물 빨래 지원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388" y="2420888"/>
            <a:ext cx="8542536" cy="11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웹진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월호 발행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9. 15.(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17,476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군정소식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및 관광지 정보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523" y="4003243"/>
            <a:ext cx="8266085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레인보우영동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SNS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홍보단 활동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2020. 9. 1. ~ 2022. 6. 30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페이스북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블로그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활동방법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군홈페이지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미디어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소셜센터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홍보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6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5013176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확대간부회의 개최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9. 24.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17:00 </a:t>
            </a:r>
            <a:r>
              <a:rPr lang="en-US" altLang="ko-KR" sz="2400" b="1" spc="-13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특수시책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주민여론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홍보사항 등</a:t>
            </a:r>
            <a:endParaRPr lang="en-US" altLang="ko-KR" sz="2400" b="1" spc="-90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260648"/>
            <a:ext cx="9107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기간제근로자 운영 심의</a:t>
            </a:r>
            <a:endParaRPr lang="en-US" altLang="ko-KR" sz="2400" b="1" spc="-9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심사기간 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: 8. 27. (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) ~ 9. 18. (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심사내용 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채용 사유 및 인원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기간의 적정성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인력운용 방법 등</a:t>
            </a:r>
            <a:endParaRPr lang="en-US" altLang="ko-KR" sz="2400" b="1" spc="-9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심사위원 </a:t>
            </a:r>
            <a:r>
              <a:rPr lang="en-US" altLang="ko-KR" sz="2400" b="1" spc="-90" dirty="0" smtClean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spc="-9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000" spc="-9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spc="-90" dirty="0" smtClean="0">
                <a:latin typeface="HY헤드라인M" pitchFamily="18" charset="-127"/>
                <a:ea typeface="HY헤드라인M" pitchFamily="18" charset="-127"/>
              </a:rPr>
              <a:t>행정팀장</a:t>
            </a:r>
            <a:r>
              <a:rPr lang="en-US" altLang="ko-KR" sz="2000" spc="-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spc="-90" dirty="0" smtClean="0">
                <a:latin typeface="HY헤드라인M" pitchFamily="18" charset="-127"/>
                <a:ea typeface="HY헤드라인M" pitchFamily="18" charset="-127"/>
              </a:rPr>
              <a:t>서무팀장</a:t>
            </a:r>
            <a:r>
              <a:rPr lang="en-US" altLang="ko-KR" sz="2000" spc="-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spc="-90" dirty="0" smtClean="0">
                <a:latin typeface="HY헤드라인M" pitchFamily="18" charset="-127"/>
                <a:ea typeface="HY헤드라인M" pitchFamily="18" charset="-127"/>
              </a:rPr>
              <a:t>조직업무</a:t>
            </a:r>
            <a:r>
              <a:rPr lang="en-US" altLang="ko-KR" sz="2000" spc="-9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spc="-90" dirty="0" smtClean="0">
                <a:latin typeface="HY헤드라인M" pitchFamily="18" charset="-127"/>
                <a:ea typeface="HY헤드라인M" pitchFamily="18" charset="-127"/>
              </a:rPr>
              <a:t>기간제근로자 담당자</a:t>
            </a:r>
            <a:r>
              <a:rPr lang="en-US" altLang="ko-KR" sz="2000" spc="-9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spc="-9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496" y="2996952"/>
            <a:ext cx="88677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6-5.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사회적 </a:t>
            </a:r>
            <a:r>
              <a:rPr lang="ko-KR" altLang="en-US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거리두기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2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단계 격상에 따른 복무 점검</a:t>
            </a:r>
            <a:endParaRPr lang="en-US" altLang="ko-KR" sz="700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01700"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8.31.(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9. 4.(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본청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및 직속기관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사업소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읍면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01700"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마스크 착용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중식시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간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준수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 점검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66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87133</TotalTime>
  <Words>244</Words>
  <Application>Microsoft Office PowerPoint</Application>
  <PresentationFormat>화면 슬라이드 쇼(4:3)</PresentationFormat>
  <Paragraphs>27</Paragraphs>
  <Slides>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13816</cp:revision>
  <cp:lastPrinted>2020-03-26T02:24:02Z</cp:lastPrinted>
  <dcterms:modified xsi:type="dcterms:W3CDTF">2020-08-27T06:26:45Z</dcterms:modified>
</cp:coreProperties>
</file>