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6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534" y="-6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7720" y="95424"/>
            <a:ext cx="87627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『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함께해요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!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 대화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』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운영결과 보고회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17. 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스마트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 부서장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287338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 하실  일 </a:t>
            </a:r>
            <a:r>
              <a:rPr lang="en-US" altLang="ko-KR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8196" y="1857524"/>
            <a:ext cx="87722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국회의원선거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 영상회의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90600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17. 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행정과장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376238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선거 관련 유의사항 전달 등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88020" y="3861048"/>
            <a:ext cx="805638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28719"/>
              </p:ext>
            </p:extLst>
          </p:nvPr>
        </p:nvGraphicFramePr>
        <p:xfrm>
          <a:off x="467544" y="4725144"/>
          <a:ext cx="7632848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111"/>
                <a:gridCol w="2264083"/>
                <a:gridCol w="1775081"/>
                <a:gridCol w="1597573"/>
              </a:tblGrid>
              <a:tr h="3727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17.(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상신안리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이동빨래서비스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마을당 </a:t>
                      </a:r>
                      <a:r>
                        <a:rPr lang="en-US" altLang="ko-KR" sz="1400" b="1" dirty="0" smtClean="0"/>
                        <a:t>30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18.(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노천하리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20.(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임산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</a:tr>
              <a:tr h="356872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2. 21.(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유점리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40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68721" y="188640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사전투표 장비담당사무원 교육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2. 18.(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영동군선거관리위원회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사전투표소 운영방법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절차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 위원회 및 간사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서기 교육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2.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21.(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33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영동군선거관리위원회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선거인명부 및 선거사무 관련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09839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78806</TotalTime>
  <Words>191</Words>
  <Application>Microsoft Office PowerPoint</Application>
  <PresentationFormat>화면 슬라이드 쇼(4:3)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11851</cp:revision>
  <cp:lastPrinted>2020-02-13T04:45:19Z</cp:lastPrinted>
  <dcterms:modified xsi:type="dcterms:W3CDTF">2020-02-13T05:41:46Z</dcterms:modified>
</cp:coreProperties>
</file>