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7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474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5803" y="11663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군수님 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연두순방 준비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1. 10.(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세부계획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확정 및 자료준비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3902" y="1844824"/>
            <a:ext cx="875015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0" algn="dist" latinLnBrk="0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. </a:t>
            </a:r>
            <a:r>
              <a:rPr kumimoji="1" lang="ko-KR" altLang="en-US" sz="2400" b="1" i="0" u="none" strike="noStrike" kern="1200" cap="none" spc="-30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회계 사회단체 보조금 정산</a:t>
            </a:r>
            <a:endParaRPr kumimoji="1" lang="en-US" altLang="ko-KR" sz="2800" b="1" i="0" u="none" strike="noStrike" kern="1200" cap="none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1. 10.(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새마을회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단체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운영비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등 정산 및 집행잔액 반납</a:t>
            </a:r>
            <a:endParaRPr kumimoji="1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3902" y="3933056"/>
            <a:ext cx="875015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0" algn="just" latinLnBrk="0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. 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한국자유총연맹 </a:t>
            </a:r>
            <a:r>
              <a:rPr kumimoji="1" lang="ko-KR" altLang="en-US" sz="2800" b="1" i="0" u="none" strike="noStrike" kern="1200" cap="none" spc="-15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영동군지회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청년회 회장 이</a:t>
            </a:r>
            <a:r>
              <a:rPr kumimoji="1" lang="en-US" altLang="ko-KR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·</a:t>
            </a:r>
            <a:r>
              <a:rPr kumimoji="1" lang="ko-KR" alt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취임식</a:t>
            </a:r>
            <a:endParaRPr kumimoji="1" lang="en-US" altLang="ko-KR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7.(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19:00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와인터널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회장 여형구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just" latinLnBrk="0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 및 시상</a:t>
            </a:r>
            <a:endParaRPr kumimoji="1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2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4884" y="188640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0" algn="just" latinLnBrk="0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대한적십자사 영동지구협의회 정기총회 및 이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와인터널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협의회장 양원기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indent="433388" algn="just" latinLnBrk="0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 및 시상</a:t>
            </a:r>
            <a:endParaRPr lang="en-US" altLang="ko-KR" sz="20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229" y="256490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주민정보화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1. 23.(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주민정보화교육장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컴퓨터 첫걸음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과정 교육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03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76322</TotalTime>
  <Words>171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11748</cp:revision>
  <cp:lastPrinted>2020-01-02T07:50:28Z</cp:lastPrinted>
  <dcterms:modified xsi:type="dcterms:W3CDTF">2020-01-02T07:53:24Z</dcterms:modified>
</cp:coreProperties>
</file>