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587741" r:id="rId1"/>
  </p:sldMasterIdLst>
  <p:notesMasterIdLst>
    <p:notesMasterId r:id="rId8"/>
  </p:notesMasterIdLst>
  <p:handoutMasterIdLst>
    <p:handoutMasterId r:id="rId9"/>
  </p:handoutMasterIdLst>
  <p:sldIdLst>
    <p:sldId id="6202" r:id="rId2"/>
    <p:sldId id="6461" r:id="rId3"/>
    <p:sldId id="6463" r:id="rId4"/>
    <p:sldId id="6465" r:id="rId5"/>
    <p:sldId id="6467" r:id="rId6"/>
    <p:sldId id="6460" r:id="rId7"/>
  </p:sldIdLst>
  <p:sldSz cx="9144000" cy="6858000" type="screen4x3"/>
  <p:notesSz cx="6807200" cy="9939338"/>
  <p:defaultTextStyle>
    <a:defPPr>
      <a:defRPr lang="ko-KR"/>
    </a:defPPr>
    <a:lvl1pPr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HY견고딕" pitchFamily="18" charset="-127"/>
        <a:cs typeface="+mn-cs"/>
      </a:defRPr>
    </a:lvl1pPr>
    <a:lvl2pPr marL="4572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HY견고딕" pitchFamily="18" charset="-127"/>
        <a:cs typeface="+mn-cs"/>
      </a:defRPr>
    </a:lvl2pPr>
    <a:lvl3pPr marL="9144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HY견고딕" pitchFamily="18" charset="-127"/>
        <a:cs typeface="+mn-cs"/>
      </a:defRPr>
    </a:lvl3pPr>
    <a:lvl4pPr marL="13716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HY견고딕" pitchFamily="18" charset="-127"/>
        <a:cs typeface="+mn-cs"/>
      </a:defRPr>
    </a:lvl4pPr>
    <a:lvl5pPr marL="18288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HY견고딕" pitchFamily="18" charset="-127"/>
        <a:cs typeface="+mn-cs"/>
      </a:defRPr>
    </a:lvl5pPr>
    <a:lvl6pPr marL="2286000" algn="l" defTabSz="914400" rtl="0" eaLnBrk="1" latinLnBrk="1" hangingPunct="1">
      <a:defRPr kumimoji="1" kern="1200">
        <a:solidFill>
          <a:schemeClr val="tx1"/>
        </a:solidFill>
        <a:latin typeface="Arial" charset="0"/>
        <a:ea typeface="HY견고딕" pitchFamily="18" charset="-127"/>
        <a:cs typeface="+mn-cs"/>
      </a:defRPr>
    </a:lvl6pPr>
    <a:lvl7pPr marL="2743200" algn="l" defTabSz="914400" rtl="0" eaLnBrk="1" latinLnBrk="1" hangingPunct="1">
      <a:defRPr kumimoji="1" kern="1200">
        <a:solidFill>
          <a:schemeClr val="tx1"/>
        </a:solidFill>
        <a:latin typeface="Arial" charset="0"/>
        <a:ea typeface="HY견고딕" pitchFamily="18" charset="-127"/>
        <a:cs typeface="+mn-cs"/>
      </a:defRPr>
    </a:lvl7pPr>
    <a:lvl8pPr marL="3200400" algn="l" defTabSz="914400" rtl="0" eaLnBrk="1" latinLnBrk="1" hangingPunct="1">
      <a:defRPr kumimoji="1" kern="1200">
        <a:solidFill>
          <a:schemeClr val="tx1"/>
        </a:solidFill>
        <a:latin typeface="Arial" charset="0"/>
        <a:ea typeface="HY견고딕" pitchFamily="18" charset="-127"/>
        <a:cs typeface="+mn-cs"/>
      </a:defRPr>
    </a:lvl8pPr>
    <a:lvl9pPr marL="3657600" algn="l" defTabSz="914400" rtl="0" eaLnBrk="1" latinLnBrk="1" hangingPunct="1">
      <a:defRPr kumimoji="1" kern="1200">
        <a:solidFill>
          <a:schemeClr val="tx1"/>
        </a:solidFill>
        <a:latin typeface="Arial" charset="0"/>
        <a:ea typeface="HY견고딕" pitchFamily="18" charset="-127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  <p:clrMru>
    <a:srgbClr val="0000FF"/>
    <a:srgbClr val="05AB0D"/>
    <a:srgbClr val="0000CC"/>
    <a:srgbClr val="FFFF00"/>
    <a:srgbClr val="3399FF"/>
    <a:srgbClr val="00B036"/>
    <a:srgbClr val="87EB23"/>
    <a:srgbClr val="996633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보통 스타일 2 - 강조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920" autoAdjust="0"/>
    <p:restoredTop sz="99752" autoAdjust="0"/>
  </p:normalViewPr>
  <p:slideViewPr>
    <p:cSldViewPr>
      <p:cViewPr>
        <p:scale>
          <a:sx n="100" d="100"/>
          <a:sy n="100" d="100"/>
        </p:scale>
        <p:origin x="-1944" y="-426"/>
      </p:cViewPr>
      <p:guideLst>
        <p:guide orient="horz" pos="255"/>
        <p:guide pos="20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notesViewPr>
    <p:cSldViewPr>
      <p:cViewPr varScale="1">
        <p:scale>
          <a:sx n="73" d="100"/>
          <a:sy n="73" d="100"/>
        </p:scale>
        <p:origin x="-2196" y="-108"/>
      </p:cViewPr>
      <p:guideLst>
        <p:guide orient="horz" pos="3130"/>
        <p:guide pos="2143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0"/>
            <a:ext cx="29502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41" tIns="45408" rIns="90841" bIns="45408" numCol="1" anchor="t" anchorCtr="0" compatLnSpc="1">
            <a:prstTxWarp prst="textNoShape">
              <a:avLst/>
            </a:prstTxWarp>
          </a:bodyPr>
          <a:lstStyle>
            <a:lvl1pPr algn="l" defTabSz="880974" eaLnBrk="1" fontAlgn="base" latin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effectLst/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361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6940" y="0"/>
            <a:ext cx="29502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41" tIns="45408" rIns="90841" bIns="45408" numCol="1" anchor="t" anchorCtr="0" compatLnSpc="1">
            <a:prstTxWarp prst="textNoShape">
              <a:avLst/>
            </a:prstTxWarp>
          </a:bodyPr>
          <a:lstStyle>
            <a:lvl1pPr algn="r" defTabSz="880974" eaLnBrk="1" fontAlgn="base" latin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effectLst/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361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2" y="9444039"/>
            <a:ext cx="29502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41" tIns="45408" rIns="90841" bIns="45408" numCol="1" anchor="b" anchorCtr="0" compatLnSpc="1">
            <a:prstTxWarp prst="textNoShape">
              <a:avLst/>
            </a:prstTxWarp>
          </a:bodyPr>
          <a:lstStyle>
            <a:lvl1pPr algn="l" defTabSz="880974" eaLnBrk="1" fontAlgn="base" latin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effectLst/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361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6940" y="9444039"/>
            <a:ext cx="29502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41" tIns="45408" rIns="90841" bIns="45408" numCol="1" anchor="b" anchorCtr="0" compatLnSpc="1">
            <a:prstTxWarp prst="textNoShape">
              <a:avLst/>
            </a:prstTxWarp>
          </a:bodyPr>
          <a:lstStyle>
            <a:lvl1pPr algn="r" defTabSz="880974" eaLnBrk="1" fontAlgn="base" latin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effectLst/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fld id="{A69F67CB-659C-4309-B2A8-866E5C38A3FD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0"/>
            <a:ext cx="29502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41" tIns="45408" rIns="90841" bIns="45408" numCol="1" anchor="t" anchorCtr="0" compatLnSpc="1">
            <a:prstTxWarp prst="textNoShape">
              <a:avLst/>
            </a:prstTxWarp>
          </a:bodyPr>
          <a:lstStyle>
            <a:lvl1pPr algn="l" defTabSz="880974" eaLnBrk="1" fontAlgn="base" latin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effectLst/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6940" y="0"/>
            <a:ext cx="29502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41" tIns="45408" rIns="90841" bIns="45408" numCol="1" anchor="t" anchorCtr="0" compatLnSpc="1">
            <a:prstTxWarp prst="textNoShape">
              <a:avLst/>
            </a:prstTxWarp>
          </a:bodyPr>
          <a:lstStyle>
            <a:lvl1pPr algn="r" defTabSz="880974" eaLnBrk="1" fontAlgn="base" latin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effectLst/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235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3925" y="746125"/>
            <a:ext cx="4970463" cy="3727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677" y="4721225"/>
            <a:ext cx="4993851" cy="4471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41" tIns="45408" rIns="90841" bIns="4540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noProof="0" smtClean="0"/>
              <a:t>마스터 텍스트 스타일을 편집합니다</a:t>
            </a:r>
          </a:p>
          <a:p>
            <a:pPr lvl="1"/>
            <a:r>
              <a:rPr lang="ko-KR" altLang="en-US" noProof="0" smtClean="0"/>
              <a:t>둘째 수준</a:t>
            </a:r>
          </a:p>
          <a:p>
            <a:pPr lvl="2"/>
            <a:r>
              <a:rPr lang="ko-KR" altLang="en-US" noProof="0" smtClean="0"/>
              <a:t>셋째 수준</a:t>
            </a:r>
          </a:p>
          <a:p>
            <a:pPr lvl="3"/>
            <a:r>
              <a:rPr lang="ko-KR" altLang="en-US" noProof="0" smtClean="0"/>
              <a:t>넷째 수준</a:t>
            </a:r>
          </a:p>
          <a:p>
            <a:pPr lvl="4"/>
            <a:r>
              <a:rPr lang="ko-KR" altLang="en-US" noProof="0" smtClean="0"/>
              <a:t>다섯째 수준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444039"/>
            <a:ext cx="29502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41" tIns="45408" rIns="90841" bIns="45408" numCol="1" anchor="b" anchorCtr="0" compatLnSpc="1">
            <a:prstTxWarp prst="textNoShape">
              <a:avLst/>
            </a:prstTxWarp>
          </a:bodyPr>
          <a:lstStyle>
            <a:lvl1pPr algn="l" defTabSz="880974" eaLnBrk="1" fontAlgn="base" latin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effectLst/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6940" y="9444039"/>
            <a:ext cx="29502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41" tIns="45408" rIns="90841" bIns="45408" numCol="1" anchor="b" anchorCtr="0" compatLnSpc="1">
            <a:prstTxWarp prst="textNoShape">
              <a:avLst/>
            </a:prstTxWarp>
          </a:bodyPr>
          <a:lstStyle>
            <a:lvl1pPr algn="r" defTabSz="880974" eaLnBrk="1" fontAlgn="base" latin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effectLst/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fld id="{916DECF0-2C66-40E0-8FE2-BBB1406BEB84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1pPr>
    <a:lvl2pPr marL="4572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2pPr>
    <a:lvl3pPr marL="9144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3pPr>
    <a:lvl4pPr marL="13716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4pPr>
    <a:lvl5pPr marL="18288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EC966E-3D64-47BC-A63D-0AF0633FC9F4}" type="datetimeFigureOut">
              <a:rPr lang="ko-KR" altLang="en-US"/>
              <a:pPr>
                <a:defRPr/>
              </a:pPr>
              <a:t>2018-02-23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132C5A-FDE2-4540-84DB-892FA434719E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EA8BC3-0C3A-461D-A4B3-0CD536C9397F}" type="datetimeFigureOut">
              <a:rPr lang="ko-KR" altLang="en-US"/>
              <a:pPr>
                <a:defRPr/>
              </a:pPr>
              <a:t>2018-02-23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7098F8-8EEC-4670-B5E6-717B3E00C255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16D0DB-53FA-4913-8784-83989C897EFC}" type="datetimeFigureOut">
              <a:rPr lang="ko-KR" altLang="en-US"/>
              <a:pPr>
                <a:defRPr/>
              </a:pPr>
              <a:t>2018-02-23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9452F9-AB62-4F65-9B1C-F0D07F7C7749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A125B6-FAAF-47AB-BCCC-5FA301A3E56E}" type="datetimeFigureOut">
              <a:rPr lang="ko-KR" altLang="en-US"/>
              <a:pPr>
                <a:defRPr/>
              </a:pPr>
              <a:t>2018-02-23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B4B6FC-3546-48F4-993A-D9CFE42ADE7A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6427F7-04D6-45A1-9120-246A2D743671}" type="datetimeFigureOut">
              <a:rPr lang="ko-KR" altLang="en-US"/>
              <a:pPr>
                <a:defRPr/>
              </a:pPr>
              <a:t>2018-02-23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D1337B-79E0-430E-BAE7-6FAFD44CFF22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83449B-9A91-4985-A642-5928A7813A6F}" type="datetimeFigureOut">
              <a:rPr lang="ko-KR" altLang="en-US"/>
              <a:pPr>
                <a:defRPr/>
              </a:pPr>
              <a:t>2018-02-23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4D91F3-B1AD-4BC2-B00E-FB951FF368BA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8783C6-A272-4525-8A43-004105669E55}" type="datetimeFigureOut">
              <a:rPr lang="ko-KR" altLang="en-US"/>
              <a:pPr>
                <a:defRPr/>
              </a:pPr>
              <a:t>2018-02-23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79ECEE-CADE-465C-93FF-B8B06A62DED0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79573B-7C87-4B27-BC49-1D89C917A217}" type="datetimeFigureOut">
              <a:rPr lang="ko-KR" altLang="en-US"/>
              <a:pPr>
                <a:defRPr/>
              </a:pPr>
              <a:t>2018-02-23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51ED7A-D37E-4BFD-BE4C-CCCCECB5C4D8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824DA6-9094-4140-9BEB-7CADA31D0DA9}" type="datetimeFigureOut">
              <a:rPr lang="ko-KR" altLang="en-US"/>
              <a:pPr>
                <a:defRPr/>
              </a:pPr>
              <a:t>2018-02-23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E9F48C-625B-47AF-97E6-6C50AB2EBB1D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B49554-C5DE-477D-A86C-80B399FB3E63}" type="datetimeFigureOut">
              <a:rPr lang="ko-KR" altLang="en-US"/>
              <a:pPr>
                <a:defRPr/>
              </a:pPr>
              <a:t>2018-02-23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A9A4DB-4501-4413-B1BC-517DE00DF87A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 smtClean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3DC616-3976-4CB5-9F41-41C7602BD7BC}" type="datetimeFigureOut">
              <a:rPr lang="ko-KR" altLang="en-US"/>
              <a:pPr>
                <a:defRPr/>
              </a:pPr>
              <a:t>2018-02-23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DC4350-5CCA-411E-AE16-8B273E79CBED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제목 개체 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텍스트 개체 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BBFB79EC-06AF-4193-A9D1-9848AA7A1292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89193" r:id="rId1"/>
    <p:sldLayoutId id="2147589194" r:id="rId2"/>
    <p:sldLayoutId id="2147589195" r:id="rId3"/>
    <p:sldLayoutId id="2147589196" r:id="rId4"/>
    <p:sldLayoutId id="2147589197" r:id="rId5"/>
    <p:sldLayoutId id="2147589198" r:id="rId6"/>
    <p:sldLayoutId id="2147589199" r:id="rId7"/>
    <p:sldLayoutId id="2147589200" r:id="rId8"/>
    <p:sldLayoutId id="2147589201" r:id="rId9"/>
    <p:sldLayoutId id="2147589202" r:id="rId10"/>
    <p:sldLayoutId id="2147589203" r:id="rId1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 descr="동계근로학생 간담회 (2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aphicFrame>
        <p:nvGraphicFramePr>
          <p:cNvPr id="4" name="표 3"/>
          <p:cNvGraphicFramePr>
            <a:graphicFrameLocks noGrp="1"/>
          </p:cNvGraphicFramePr>
          <p:nvPr/>
        </p:nvGraphicFramePr>
        <p:xfrm>
          <a:off x="23246" y="41568"/>
          <a:ext cx="3108594" cy="57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08594"/>
              </a:tblGrid>
              <a:tr h="576064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3200" dirty="0" smtClean="0">
                          <a:latin typeface="HY헤드라인M" pitchFamily="18" charset="-127"/>
                          <a:ea typeface="HY헤드라인M" pitchFamily="18" charset="-127"/>
                        </a:rPr>
                        <a:t>행 정 과</a:t>
                      </a:r>
                      <a:endParaRPr lang="ko-KR" altLang="en-US" sz="32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07504" y="476672"/>
            <a:ext cx="9144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>
              <a:defRPr/>
            </a:pPr>
            <a:r>
              <a:rPr lang="ko-KR" altLang="en-US" sz="2800" b="1" spc="-300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</a:t>
            </a: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7-1. 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제</a:t>
            </a:r>
            <a:r>
              <a:rPr lang="en-US" altLang="ko-KR" sz="2800" b="1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99</a:t>
            </a:r>
            <a:r>
              <a:rPr lang="ko-KR" altLang="en-US" sz="2800" b="1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주년 </a:t>
            </a:r>
            <a:r>
              <a:rPr lang="en-US" altLang="ko-KR" sz="2800" b="1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3·1</a:t>
            </a:r>
            <a:r>
              <a:rPr lang="ko-KR" altLang="en-US" sz="2800" b="1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절 기념행사</a:t>
            </a:r>
          </a:p>
          <a:p>
            <a:pPr marL="914400" lvl="1" indent="-457200">
              <a:lnSpc>
                <a:spcPct val="135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dirty="0">
                <a:latin typeface="HY헤드라인M" pitchFamily="18" charset="-127"/>
                <a:ea typeface="HY헤드라인M" pitchFamily="18" charset="-127"/>
              </a:rPr>
              <a:t>관외행사</a:t>
            </a:r>
            <a:endParaRPr lang="en-US" altLang="ko-KR" sz="2400" b="1" dirty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35000"/>
              </a:lnSpc>
              <a:buClr>
                <a:schemeClr val="tx1"/>
              </a:buClr>
              <a:tabLst>
                <a:tab pos="4953000" algn="l"/>
              </a:tabLst>
              <a:defRPr/>
            </a:pPr>
            <a:r>
              <a:rPr lang="en-US" altLang="ko-KR" sz="2400" b="1" dirty="0">
                <a:latin typeface="HY헤드라인M" pitchFamily="18" charset="-127"/>
                <a:ea typeface="HY헤드라인M" pitchFamily="18" charset="-127"/>
              </a:rPr>
              <a:t> -3.1.(</a:t>
            </a:r>
            <a:r>
              <a:rPr lang="ko-KR" altLang="en-US" sz="2400" b="1" dirty="0">
                <a:latin typeface="HY헤드라인M" pitchFamily="18" charset="-127"/>
                <a:ea typeface="HY헤드라인M" pitchFamily="18" charset="-127"/>
              </a:rPr>
              <a:t>목</a:t>
            </a:r>
            <a:r>
              <a:rPr lang="en-US" altLang="ko-KR" sz="2400" b="1" dirty="0">
                <a:latin typeface="HY헤드라인M" pitchFamily="18" charset="-127"/>
                <a:ea typeface="HY헤드라인M" pitchFamily="18" charset="-127"/>
              </a:rPr>
              <a:t>) 10:00 / </a:t>
            </a:r>
            <a:r>
              <a:rPr lang="ko-KR" altLang="en-US" sz="2400" b="1" dirty="0">
                <a:latin typeface="HY헤드라인M" pitchFamily="18" charset="-127"/>
                <a:ea typeface="HY헤드라인M" pitchFamily="18" charset="-127"/>
              </a:rPr>
              <a:t>청주 예술의 전당 </a:t>
            </a:r>
            <a:r>
              <a:rPr lang="en-US" altLang="ko-KR" sz="2400" b="1" dirty="0">
                <a:latin typeface="HY헤드라인M" pitchFamily="18" charset="-127"/>
                <a:ea typeface="HY헤드라인M" pitchFamily="18" charset="-127"/>
              </a:rPr>
              <a:t>/ 19</a:t>
            </a:r>
            <a:r>
              <a:rPr lang="ko-KR" altLang="en-US" sz="2400" b="1" dirty="0">
                <a:latin typeface="HY헤드라인M" pitchFamily="18" charset="-127"/>
                <a:ea typeface="HY헤드라인M" pitchFamily="18" charset="-127"/>
              </a:rPr>
              <a:t>명</a:t>
            </a:r>
            <a:r>
              <a:rPr lang="en-US" altLang="ko-KR" sz="2400" b="1" dirty="0">
                <a:latin typeface="HY헤드라인M" pitchFamily="18" charset="-127"/>
                <a:ea typeface="HY헤드라인M" pitchFamily="18" charset="-127"/>
              </a:rPr>
              <a:t>(</a:t>
            </a:r>
            <a:r>
              <a:rPr lang="ko-KR" altLang="en-US" sz="2400" b="1" dirty="0">
                <a:latin typeface="HY헤드라인M" pitchFamily="18" charset="-127"/>
                <a:ea typeface="HY헤드라인M" pitchFamily="18" charset="-127"/>
              </a:rPr>
              <a:t>광복회원</a:t>
            </a:r>
            <a:r>
              <a:rPr lang="en-US" altLang="ko-KR" sz="2400" b="1" dirty="0"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2400" b="1" dirty="0">
                <a:latin typeface="HY헤드라인M" pitchFamily="18" charset="-127"/>
                <a:ea typeface="HY헤드라인M" pitchFamily="18" charset="-127"/>
              </a:rPr>
              <a:t>부군수님</a:t>
            </a:r>
            <a:r>
              <a:rPr lang="en-US" altLang="ko-KR" sz="2400" b="1" dirty="0">
                <a:latin typeface="HY헤드라인M" pitchFamily="18" charset="-127"/>
                <a:ea typeface="HY헤드라인M" pitchFamily="18" charset="-127"/>
              </a:rPr>
              <a:t>)</a:t>
            </a:r>
          </a:p>
          <a:p>
            <a:pPr marL="914400" lvl="1" indent="-457200">
              <a:lnSpc>
                <a:spcPct val="135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dirty="0">
                <a:latin typeface="HY헤드라인M" pitchFamily="18" charset="-127"/>
                <a:ea typeface="HY헤드라인M" pitchFamily="18" charset="-127"/>
              </a:rPr>
              <a:t>관내행사</a:t>
            </a:r>
            <a:endParaRPr lang="en-US" altLang="ko-KR" sz="2400" b="1" dirty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35000"/>
              </a:lnSpc>
              <a:buClr>
                <a:schemeClr val="tx1"/>
              </a:buClr>
              <a:tabLst>
                <a:tab pos="4953000" algn="l"/>
              </a:tabLst>
              <a:defRPr/>
            </a:pPr>
            <a:r>
              <a:rPr lang="en-US" altLang="ko-KR" sz="2400" b="1" dirty="0">
                <a:latin typeface="HY헤드라인M" pitchFamily="18" charset="-127"/>
                <a:ea typeface="HY헤드라인M" pitchFamily="18" charset="-127"/>
              </a:rPr>
              <a:t> -</a:t>
            </a:r>
            <a:r>
              <a:rPr lang="ko-KR" altLang="en-US" sz="2400" b="1" dirty="0" err="1">
                <a:latin typeface="HY헤드라인M" pitchFamily="18" charset="-127"/>
                <a:ea typeface="HY헤드라인M" pitchFamily="18" charset="-127"/>
              </a:rPr>
              <a:t>매곡면</a:t>
            </a:r>
            <a:r>
              <a:rPr lang="en-US" altLang="ko-KR" sz="2400" b="1" dirty="0">
                <a:latin typeface="HY헤드라인M" pitchFamily="18" charset="-127"/>
                <a:ea typeface="HY헤드라인M" pitchFamily="18" charset="-127"/>
              </a:rPr>
              <a:t>(</a:t>
            </a:r>
            <a:r>
              <a:rPr lang="ko-KR" altLang="en-US" sz="2400" b="1" dirty="0">
                <a:latin typeface="HY헤드라인M" pitchFamily="18" charset="-127"/>
                <a:ea typeface="HY헤드라인M" pitchFamily="18" charset="-127"/>
              </a:rPr>
              <a:t>추앙제례행사</a:t>
            </a:r>
            <a:r>
              <a:rPr lang="en-US" altLang="ko-KR" sz="2400" b="1" dirty="0">
                <a:latin typeface="HY헤드라인M" pitchFamily="18" charset="-127"/>
                <a:ea typeface="HY헤드라인M" pitchFamily="18" charset="-127"/>
              </a:rPr>
              <a:t>) : 3.1.(</a:t>
            </a:r>
            <a:r>
              <a:rPr lang="ko-KR" altLang="en-US" sz="2400" b="1" dirty="0">
                <a:latin typeface="HY헤드라인M" pitchFamily="18" charset="-127"/>
                <a:ea typeface="HY헤드라인M" pitchFamily="18" charset="-127"/>
              </a:rPr>
              <a:t>목</a:t>
            </a:r>
            <a:r>
              <a:rPr lang="en-US" altLang="ko-KR" sz="2400" b="1" dirty="0">
                <a:latin typeface="HY헤드라인M" pitchFamily="18" charset="-127"/>
                <a:ea typeface="HY헤드라인M" pitchFamily="18" charset="-127"/>
              </a:rPr>
              <a:t>) 10:00 / </a:t>
            </a:r>
            <a:r>
              <a:rPr lang="ko-KR" altLang="en-US" sz="2400" b="1" dirty="0" err="1">
                <a:latin typeface="HY헤드라인M" pitchFamily="18" charset="-127"/>
                <a:ea typeface="HY헤드라인M" pitchFamily="18" charset="-127"/>
              </a:rPr>
              <a:t>매곡초</a:t>
            </a:r>
            <a:r>
              <a:rPr lang="ko-KR" altLang="en-US" sz="2400" b="1" dirty="0">
                <a:latin typeface="HY헤드라인M" pitchFamily="18" charset="-127"/>
                <a:ea typeface="HY헤드라인M" pitchFamily="18" charset="-127"/>
              </a:rPr>
              <a:t> 앞 </a:t>
            </a:r>
            <a:r>
              <a:rPr lang="ko-KR" altLang="en-US" sz="2400" b="1" dirty="0" err="1">
                <a:latin typeface="HY헤드라인M" pitchFamily="18" charset="-127"/>
                <a:ea typeface="HY헤드라인M" pitchFamily="18" charset="-127"/>
              </a:rPr>
              <a:t>숭모비</a:t>
            </a:r>
            <a:endParaRPr lang="en-US" altLang="ko-KR" sz="2400" b="1" dirty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35000"/>
              </a:lnSpc>
              <a:buClr>
                <a:schemeClr val="tx1"/>
              </a:buClr>
              <a:tabLst>
                <a:tab pos="4953000" algn="l"/>
              </a:tabLst>
              <a:defRPr/>
            </a:pPr>
            <a:r>
              <a:rPr lang="en-US" altLang="ko-KR" sz="2300" b="1" dirty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sz="2300" b="1" dirty="0">
                <a:solidFill>
                  <a:srgbClr val="05AB0D"/>
                </a:solidFill>
                <a:latin typeface="HY헤드라인M" pitchFamily="18" charset="-127"/>
                <a:ea typeface="HY헤드라인M" pitchFamily="18" charset="-127"/>
              </a:rPr>
              <a:t>※ </a:t>
            </a:r>
            <a:r>
              <a:rPr lang="ko-KR" altLang="en-US" sz="2300" b="1" dirty="0">
                <a:solidFill>
                  <a:srgbClr val="05AB0D"/>
                </a:solidFill>
                <a:latin typeface="HY헤드라인M" pitchFamily="18" charset="-127"/>
                <a:ea typeface="HY헤드라인M" pitchFamily="18" charset="-127"/>
              </a:rPr>
              <a:t>군수님 </a:t>
            </a:r>
            <a:r>
              <a:rPr lang="ko-KR" altLang="en-US" sz="2300" b="1" dirty="0" err="1">
                <a:solidFill>
                  <a:srgbClr val="05AB0D"/>
                </a:solidFill>
                <a:latin typeface="HY헤드라인M" pitchFamily="18" charset="-127"/>
                <a:ea typeface="HY헤드라인M" pitchFamily="18" charset="-127"/>
              </a:rPr>
              <a:t>하실일</a:t>
            </a:r>
            <a:r>
              <a:rPr lang="ko-KR" altLang="en-US" sz="2300" b="1" dirty="0">
                <a:solidFill>
                  <a:srgbClr val="05AB0D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sz="2300" b="1" dirty="0">
                <a:solidFill>
                  <a:srgbClr val="05AB0D"/>
                </a:solidFill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300" b="1" dirty="0" err="1">
                <a:solidFill>
                  <a:srgbClr val="05AB0D"/>
                </a:solidFill>
                <a:latin typeface="HY헤드라인M" pitchFamily="18" charset="-127"/>
                <a:ea typeface="HY헤드라인M" pitchFamily="18" charset="-127"/>
              </a:rPr>
              <a:t>초헌관</a:t>
            </a:r>
            <a:r>
              <a:rPr lang="en-US" altLang="ko-KR" sz="2300" b="1" dirty="0">
                <a:solidFill>
                  <a:srgbClr val="05AB0D"/>
                </a:solidFill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2300" b="1" dirty="0">
                <a:solidFill>
                  <a:srgbClr val="05AB0D"/>
                </a:solidFill>
                <a:latin typeface="HY헤드라인M" pitchFamily="18" charset="-127"/>
                <a:ea typeface="HY헤드라인M" pitchFamily="18" charset="-127"/>
              </a:rPr>
              <a:t>기념사</a:t>
            </a:r>
            <a:endParaRPr lang="en-US" altLang="ko-KR" sz="2300" b="1" dirty="0">
              <a:solidFill>
                <a:srgbClr val="05AB0D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3717032"/>
            <a:ext cx="9001125" cy="221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>
              <a:defRPr/>
            </a:pPr>
            <a:r>
              <a:rPr lang="ko-KR" altLang="en-US" sz="2800" b="1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</a:t>
            </a: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7-2. 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공무원 </a:t>
            </a:r>
            <a:r>
              <a:rPr lang="ko-KR" altLang="en-US" sz="2800" b="1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해외 </a:t>
            </a:r>
            <a:r>
              <a:rPr lang="ko-KR" altLang="en-US" sz="2800" b="1" dirty="0" err="1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테마연수팀</a:t>
            </a:r>
            <a:r>
              <a:rPr lang="ko-KR" altLang="en-US" sz="2800" b="1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선정 심사</a:t>
            </a:r>
            <a:endParaRPr lang="ko-KR" altLang="en-US" sz="2800" b="1" spc="-300" dirty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marL="914400" lvl="1" indent="-457200">
              <a:lnSpc>
                <a:spcPct val="135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선정인원 </a:t>
            </a:r>
            <a:r>
              <a:rPr lang="en-US" altLang="ko-KR" sz="2400" b="1" dirty="0">
                <a:latin typeface="HY헤드라인M" pitchFamily="18" charset="-127"/>
                <a:ea typeface="HY헤드라인M" pitchFamily="18" charset="-127"/>
              </a:rPr>
              <a:t>: 5</a:t>
            </a:r>
            <a:r>
              <a:rPr lang="ko-KR" altLang="en-US" sz="2400" b="1" dirty="0" err="1">
                <a:latin typeface="HY헤드라인M" pitchFamily="18" charset="-127"/>
                <a:ea typeface="HY헤드라인M" pitchFamily="18" charset="-127"/>
              </a:rPr>
              <a:t>개팀</a:t>
            </a:r>
            <a:r>
              <a:rPr lang="en-US" altLang="ko-KR" sz="2400" b="1" dirty="0">
                <a:latin typeface="HY헤드라인M" pitchFamily="18" charset="-127"/>
                <a:ea typeface="HY헤드라인M" pitchFamily="18" charset="-127"/>
              </a:rPr>
              <a:t>(30</a:t>
            </a:r>
            <a:r>
              <a:rPr lang="ko-KR" altLang="en-US" sz="2400" b="1" dirty="0">
                <a:latin typeface="HY헤드라인M" pitchFamily="18" charset="-127"/>
                <a:ea typeface="HY헤드라인M" pitchFamily="18" charset="-127"/>
              </a:rPr>
              <a:t>명</a:t>
            </a:r>
            <a:r>
              <a:rPr lang="en-US" altLang="ko-KR" sz="2400" b="1" dirty="0">
                <a:latin typeface="HY헤드라인M" pitchFamily="18" charset="-127"/>
                <a:ea typeface="HY헤드라인M" pitchFamily="18" charset="-127"/>
              </a:rPr>
              <a:t>) / 3</a:t>
            </a:r>
            <a:r>
              <a:rPr lang="ko-KR" altLang="en-US" sz="2400" b="1" dirty="0" err="1">
                <a:latin typeface="HY헤드라인M" pitchFamily="18" charset="-127"/>
                <a:ea typeface="HY헤드라인M" pitchFamily="18" charset="-127"/>
              </a:rPr>
              <a:t>월중</a:t>
            </a:r>
            <a:r>
              <a:rPr lang="ko-KR" altLang="en-US" sz="2400" b="1" dirty="0">
                <a:latin typeface="HY헤드라인M" pitchFamily="18" charset="-127"/>
                <a:ea typeface="HY헤드라인M" pitchFamily="18" charset="-127"/>
              </a:rPr>
              <a:t> 공무국외심사위원회 심사</a:t>
            </a:r>
            <a:r>
              <a:rPr lang="en-US" altLang="ko-KR" sz="2400" b="1" dirty="0">
                <a:latin typeface="HY헤드라인M" pitchFamily="18" charset="-127"/>
                <a:ea typeface="HY헤드라인M" pitchFamily="18" charset="-127"/>
              </a:rPr>
              <a:t>  </a:t>
            </a:r>
          </a:p>
          <a:p>
            <a:pPr marL="914400" lvl="1" indent="-457200">
              <a:lnSpc>
                <a:spcPct val="135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dirty="0">
                <a:latin typeface="HY헤드라인M" pitchFamily="18" charset="-127"/>
                <a:ea typeface="HY헤드라인M" pitchFamily="18" charset="-127"/>
              </a:rPr>
              <a:t>연수시기 </a:t>
            </a:r>
            <a:r>
              <a:rPr lang="en-US" altLang="ko-KR" sz="2400" b="1" dirty="0">
                <a:latin typeface="HY헤드라인M" pitchFamily="18" charset="-127"/>
                <a:ea typeface="HY헤드라인M" pitchFamily="18" charset="-127"/>
              </a:rPr>
              <a:t>: 3</a:t>
            </a:r>
            <a:r>
              <a:rPr lang="ko-KR" altLang="en-US" sz="2400" b="1" dirty="0">
                <a:latin typeface="HY헤드라인M" pitchFamily="18" charset="-127"/>
                <a:ea typeface="HY헤드라인M" pitchFamily="18" charset="-127"/>
              </a:rPr>
              <a:t>월</a:t>
            </a:r>
            <a:r>
              <a:rPr lang="en-US" altLang="ko-KR" sz="2400" b="1" dirty="0">
                <a:latin typeface="HY헤드라인M" pitchFamily="18" charset="-127"/>
                <a:ea typeface="HY헤드라인M" pitchFamily="18" charset="-127"/>
              </a:rPr>
              <a:t>~10</a:t>
            </a:r>
            <a:r>
              <a:rPr lang="ko-KR" altLang="en-US" sz="2400" b="1" dirty="0">
                <a:latin typeface="HY헤드라인M" pitchFamily="18" charset="-127"/>
                <a:ea typeface="HY헤드라인M" pitchFamily="18" charset="-127"/>
              </a:rPr>
              <a:t>월 중</a:t>
            </a:r>
            <a:r>
              <a:rPr lang="en-US" altLang="ko-KR" sz="2400" b="1" dirty="0">
                <a:latin typeface="HY헤드라인M" pitchFamily="18" charset="-127"/>
                <a:ea typeface="HY헤드라인M" pitchFamily="18" charset="-127"/>
              </a:rPr>
              <a:t>(</a:t>
            </a:r>
            <a:r>
              <a:rPr lang="ko-KR" altLang="en-US" sz="2400" b="1" dirty="0">
                <a:latin typeface="HY헤드라인M" pitchFamily="18" charset="-127"/>
                <a:ea typeface="HY헤드라인M" pitchFamily="18" charset="-127"/>
              </a:rPr>
              <a:t>선거기간제외</a:t>
            </a:r>
            <a:r>
              <a:rPr lang="en-US" altLang="ko-KR" sz="2400" b="1" dirty="0">
                <a:latin typeface="HY헤드라인M" pitchFamily="18" charset="-127"/>
                <a:ea typeface="HY헤드라인M" pitchFamily="18" charset="-127"/>
              </a:rPr>
              <a:t>)</a:t>
            </a:r>
          </a:p>
          <a:p>
            <a:pPr marL="914400" lvl="1" indent="-457200">
              <a:lnSpc>
                <a:spcPct val="135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dirty="0">
                <a:latin typeface="HY헤드라인M" pitchFamily="18" charset="-127"/>
                <a:ea typeface="HY헤드라인M" pitchFamily="18" charset="-127"/>
              </a:rPr>
              <a:t>연수내용 </a:t>
            </a:r>
            <a:r>
              <a:rPr lang="en-US" altLang="ko-KR" sz="2400" b="1" dirty="0"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b="1" dirty="0">
                <a:latin typeface="HY헤드라인M" pitchFamily="18" charset="-127"/>
                <a:ea typeface="HY헤드라인M" pitchFamily="18" charset="-127"/>
              </a:rPr>
              <a:t>지역발전 및 군민복지 활성화 방안연구 테마 연수</a:t>
            </a:r>
            <a:endParaRPr lang="en-US" altLang="ko-KR" sz="2400" b="1" dirty="0">
              <a:latin typeface="HY헤드라인M" pitchFamily="18" charset="-127"/>
              <a:ea typeface="HY헤드라인M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79512" y="404664"/>
            <a:ext cx="9144000" cy="1785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>
              <a:lnSpc>
                <a:spcPct val="150000"/>
              </a:lnSpc>
              <a:defRPr/>
            </a:pP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7-3. </a:t>
            </a:r>
            <a:r>
              <a:rPr lang="ko-KR" altLang="en-US" sz="2800" b="1" dirty="0" err="1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대한적십자사봉사회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오지마을 경로위로연</a:t>
            </a:r>
            <a:endParaRPr lang="ko-KR" altLang="en-US" sz="2800" b="1" spc="-300" dirty="0" smtClean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2. 28.(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수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) ~ 3. 30.(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금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) / 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관내 오지마을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(13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개소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)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/ 800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여명</a:t>
            </a:r>
            <a:endParaRPr lang="en-US" altLang="ko-KR" sz="2400" b="1" dirty="0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오지마을 방문 및 경로위로연 개최</a:t>
            </a:r>
            <a:endParaRPr lang="en-US" altLang="ko-KR" sz="2400" b="1" dirty="0" smtClean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79512" y="2564904"/>
            <a:ext cx="9144000" cy="1857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>
              <a:lnSpc>
                <a:spcPct val="150000"/>
              </a:lnSpc>
              <a:defRPr/>
            </a:pP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7-4. </a:t>
            </a:r>
            <a:r>
              <a:rPr lang="ko-KR" altLang="en-US" sz="2800" b="1" dirty="0" err="1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바르게살기운동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영동군협의회 정기총회</a:t>
            </a:r>
            <a:endParaRPr lang="ko-KR" altLang="en-US" sz="2800" b="1" spc="-300" dirty="0" smtClean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3. 5.(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월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) 11:00 / 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군청 소회의실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/ 40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명 </a:t>
            </a:r>
            <a:endParaRPr lang="en-US" altLang="ko-KR" sz="2400" b="1" dirty="0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신임회장 선출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읍</a:t>
            </a:r>
            <a:r>
              <a:rPr lang="en-US" sz="2400" dirty="0" smtClean="0"/>
              <a:t>·</a:t>
            </a:r>
            <a:r>
              <a:rPr lang="ko-KR" altLang="en-US" sz="2400" b="1" dirty="0" err="1" smtClean="0">
                <a:latin typeface="HY헤드라인M" pitchFamily="18" charset="-127"/>
                <a:ea typeface="HY헤드라인M" pitchFamily="18" charset="-127"/>
              </a:rPr>
              <a:t>면위원장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2400" b="1" dirty="0" err="1" smtClean="0">
                <a:latin typeface="HY헤드라인M" pitchFamily="18" charset="-127"/>
                <a:ea typeface="HY헤드라인M" pitchFamily="18" charset="-127"/>
              </a:rPr>
              <a:t>공로패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 및 임명장 수여</a:t>
            </a:r>
            <a:endParaRPr lang="en-US" altLang="ko-KR" sz="2400" b="1" dirty="0" smtClean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179512" y="4653136"/>
            <a:ext cx="9144000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533400" indent="-533400">
              <a:lnSpc>
                <a:spcPct val="150000"/>
              </a:lnSpc>
              <a:buClr>
                <a:srgbClr val="FFFFFF"/>
              </a:buClr>
              <a:buSzPct val="60000"/>
              <a:buFont typeface="Wingdings" pitchFamily="2" charset="2"/>
              <a:buNone/>
              <a:tabLst>
                <a:tab pos="4953000" algn="l"/>
              </a:tabLst>
              <a:defRPr/>
            </a:pP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7-5. </a:t>
            </a:r>
            <a:r>
              <a:rPr lang="ko-KR" altLang="en-US" sz="2800" b="1" dirty="0" err="1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바르게살기운동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희망의 숲 가꾸기 등반대회</a:t>
            </a:r>
            <a:endParaRPr lang="en-US" altLang="ko-KR" sz="700" b="1" dirty="0">
              <a:solidFill>
                <a:srgbClr val="05AB0D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rgbClr val="000000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en-US" altLang="ko-KR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3. 18.(</a:t>
            </a:r>
            <a:r>
              <a:rPr lang="ko-KR" altLang="en-US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일</a:t>
            </a:r>
            <a:r>
              <a:rPr lang="en-US" altLang="ko-KR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) 10:00 / </a:t>
            </a:r>
            <a:r>
              <a:rPr lang="ko-KR" altLang="en-US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장소 미정 </a:t>
            </a:r>
            <a:r>
              <a:rPr lang="en-US" altLang="ko-KR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/ 200</a:t>
            </a:r>
            <a:r>
              <a:rPr lang="ko-KR" altLang="en-US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명</a:t>
            </a:r>
            <a:endParaRPr lang="en-US" altLang="ko-KR" sz="2400" b="1" dirty="0" smtClean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rgbClr val="000000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dirty="0" err="1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나무식재</a:t>
            </a:r>
            <a:r>
              <a:rPr lang="en-US" altLang="ko-KR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환경정화 활동 등</a:t>
            </a:r>
            <a:endParaRPr lang="en-US" altLang="ko-KR" sz="2400" b="1" dirty="0" smtClean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30000"/>
              </a:lnSpc>
              <a:buClr>
                <a:srgbClr val="000000"/>
              </a:buClr>
              <a:tabLst>
                <a:tab pos="4953000" algn="l"/>
              </a:tabLst>
              <a:defRPr/>
            </a:pPr>
            <a:endParaRPr lang="en-US" altLang="ko-KR" sz="2400" b="1" kern="0" dirty="0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30000"/>
              </a:lnSpc>
              <a:buClr>
                <a:srgbClr val="000000"/>
              </a:buClr>
              <a:tabLst>
                <a:tab pos="4953000" algn="l"/>
              </a:tabLst>
              <a:defRPr/>
            </a:pPr>
            <a:r>
              <a:rPr lang="en-US" altLang="ko-KR" sz="2400" b="1" kern="0" dirty="0" smtClean="0">
                <a:latin typeface="HY헤드라인M" pitchFamily="18" charset="-127"/>
                <a:ea typeface="HY헤드라인M" pitchFamily="18" charset="-127"/>
              </a:rPr>
              <a:t>  </a:t>
            </a:r>
          </a:p>
          <a:p>
            <a:pPr marL="914400" lvl="1" indent="-457200">
              <a:lnSpc>
                <a:spcPct val="130000"/>
              </a:lnSpc>
              <a:buClr>
                <a:srgbClr val="000000"/>
              </a:buClr>
              <a:tabLst>
                <a:tab pos="4953000" algn="l"/>
              </a:tabLst>
              <a:defRPr/>
            </a:pPr>
            <a:endParaRPr lang="ko-KR" altLang="en-US" sz="2400" dirty="0"/>
          </a:p>
          <a:p>
            <a:pPr marL="914400" lvl="1" indent="-457200">
              <a:lnSpc>
                <a:spcPct val="125000"/>
              </a:lnSpc>
              <a:buClr>
                <a:srgbClr val="000000"/>
              </a:buClr>
              <a:tabLst>
                <a:tab pos="4953000" algn="l"/>
              </a:tabLst>
              <a:defRPr/>
            </a:pPr>
            <a:endParaRPr lang="en-US" altLang="ko-KR" sz="2400" b="1" dirty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25000"/>
              </a:lnSpc>
              <a:buClr>
                <a:srgbClr val="000000"/>
              </a:buClr>
              <a:tabLst>
                <a:tab pos="4953000" algn="l"/>
              </a:tabLst>
              <a:defRPr/>
            </a:pPr>
            <a:r>
              <a:rPr lang="ko-KR" altLang="en-US" sz="2400" b="1" dirty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endParaRPr lang="en-US" altLang="ko-KR" sz="2400" b="1" dirty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20000"/>
              </a:lnSpc>
              <a:buClr>
                <a:srgbClr val="000000"/>
              </a:buClr>
              <a:tabLst>
                <a:tab pos="4953000" algn="l"/>
              </a:tabLst>
              <a:defRPr/>
            </a:pPr>
            <a:endParaRPr lang="en-US" altLang="ko-KR" sz="2400" b="1" dirty="0">
              <a:latin typeface="HY헤드라인M" pitchFamily="18" charset="-127"/>
              <a:ea typeface="HY헤드라인M" pitchFamily="18" charset="-127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79512" y="476672"/>
            <a:ext cx="8143875" cy="213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HY견고딕" panose="02030600000101010101" pitchFamily="18" charset="-127"/>
              </a:defRPr>
            </a:lvl1pPr>
            <a:lvl2pPr marL="914400" indent="-4572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HY견고딕" panose="02030600000101010101" pitchFamily="18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HY견고딕" panose="02030600000101010101" pitchFamily="18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HY견고딕" panose="02030600000101010101" pitchFamily="18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HY견고딕" panose="02030600000101010101" pitchFamily="18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HY견고딕" panose="02030600000101010101" pitchFamily="18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HY견고딕" panose="02030600000101010101" pitchFamily="18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HY견고딕" panose="02030600000101010101" pitchFamily="18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HY견고딕" panose="02030600000101010101" pitchFamily="18" charset="-127"/>
              </a:defRPr>
            </a:lvl9pPr>
          </a:lstStyle>
          <a:p>
            <a:pPr eaLnBrk="1" latinLnBrk="1" hangingPunct="1">
              <a:lnSpc>
                <a:spcPct val="120000"/>
              </a:lnSpc>
            </a:pPr>
            <a:r>
              <a:rPr lang="en-US" altLang="ko-KR" sz="2800" b="1" dirty="0" smtClean="0">
                <a:solidFill>
                  <a:srgbClr val="0000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sym typeface="Symbol" panose="05050102010706020507" pitchFamily="18" charset="2"/>
              </a:rPr>
              <a:t>7-6.  </a:t>
            </a:r>
            <a:r>
              <a:rPr lang="ko-KR" altLang="en-US" sz="2800" b="1" dirty="0">
                <a:solidFill>
                  <a:srgbClr val="0000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sym typeface="Symbol" panose="05050102010706020507" pitchFamily="18" charset="2"/>
              </a:rPr>
              <a:t>공통기반</a:t>
            </a:r>
            <a:r>
              <a:rPr lang="en-US" altLang="ko-KR" sz="2800" b="1" dirty="0">
                <a:solidFill>
                  <a:srgbClr val="0000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sym typeface="Symbol" panose="05050102010706020507" pitchFamily="18" charset="2"/>
              </a:rPr>
              <a:t>I </a:t>
            </a:r>
            <a:r>
              <a:rPr lang="ko-KR" altLang="en-US" sz="2800" b="1" dirty="0">
                <a:solidFill>
                  <a:srgbClr val="0000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sym typeface="Symbol" panose="05050102010706020507" pitchFamily="18" charset="2"/>
              </a:rPr>
              <a:t>서버 메모리 증설 작업 </a:t>
            </a:r>
            <a:endParaRPr lang="en-US" altLang="ko-KR" sz="2400" b="1" dirty="0">
              <a:solidFill>
                <a:srgbClr val="000000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lvl="1" eaLnBrk="1" latinLnBrk="1" hangingPunct="1">
              <a:lnSpc>
                <a:spcPct val="135000"/>
              </a:lnSpc>
              <a:buClr>
                <a:srgbClr val="000000"/>
              </a:buClr>
              <a:buFont typeface="Wingdings" panose="05000000000000000000" pitchFamily="2" charset="2"/>
              <a:buChar char="q"/>
            </a:pPr>
            <a:r>
              <a:rPr lang="ko-KR" altLang="en-US" sz="2400" b="1" dirty="0">
                <a:solidFill>
                  <a:srgbClr val="0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일 시 </a:t>
            </a:r>
            <a:r>
              <a:rPr lang="en-US" altLang="ko-KR" sz="2400" b="1" dirty="0">
                <a:solidFill>
                  <a:srgbClr val="0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: 3. 8.(</a:t>
            </a:r>
            <a:r>
              <a:rPr lang="ko-KR" altLang="en-US" sz="2400" b="1" dirty="0">
                <a:solidFill>
                  <a:srgbClr val="0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목</a:t>
            </a:r>
            <a:r>
              <a:rPr lang="en-US" altLang="ko-KR" sz="2400" b="1" dirty="0">
                <a:solidFill>
                  <a:srgbClr val="0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) 18:30 ~ 24:00</a:t>
            </a:r>
            <a:endParaRPr lang="en-US" altLang="ko-KR" sz="2400" b="1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lvl="1" eaLnBrk="1" latinLnBrk="1" hangingPunct="1">
              <a:lnSpc>
                <a:spcPct val="135000"/>
              </a:lnSpc>
              <a:buClr>
                <a:srgbClr val="000000"/>
              </a:buClr>
              <a:buFont typeface="Wingdings" panose="05000000000000000000" pitchFamily="2" charset="2"/>
              <a:buChar char="q"/>
            </a:pPr>
            <a:r>
              <a:rPr lang="ko-KR" altLang="en-US" sz="2400" b="1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내 용 </a:t>
            </a:r>
            <a:r>
              <a:rPr lang="en-US" altLang="ko-KR" sz="2400" b="1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: </a:t>
            </a:r>
            <a:r>
              <a:rPr lang="ko-KR" altLang="en-US" sz="2400" b="1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공통기반 </a:t>
            </a:r>
            <a:r>
              <a:rPr lang="en-US" altLang="ko-KR" sz="2400" b="1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I </a:t>
            </a:r>
            <a:r>
              <a:rPr lang="ko-KR" altLang="en-US" sz="2400" b="1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시스템 메모리  추가 설치  </a:t>
            </a:r>
            <a:endParaRPr lang="en-US" altLang="ko-KR" sz="2400" b="1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lvl="1" eaLnBrk="1" latinLnBrk="1" hangingPunct="1">
              <a:lnSpc>
                <a:spcPct val="135000"/>
              </a:lnSpc>
              <a:buClr>
                <a:srgbClr val="000000"/>
              </a:buClr>
            </a:pPr>
            <a:r>
              <a:rPr lang="ko-KR" altLang="en-US" sz="2400" b="1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    </a:t>
            </a:r>
            <a:r>
              <a:rPr lang="en-US" altLang="ko-KR" sz="2400" b="1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※ </a:t>
            </a:r>
            <a:r>
              <a:rPr lang="ko-KR" altLang="en-US" sz="2400" b="1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작업 중  업무중단 </a:t>
            </a:r>
            <a:r>
              <a:rPr lang="en-US" altLang="ko-KR" sz="2400" b="1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(</a:t>
            </a:r>
            <a:r>
              <a:rPr lang="ko-KR" altLang="en-US" sz="2400" b="1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새올</a:t>
            </a:r>
            <a:r>
              <a:rPr lang="en-US" altLang="ko-KR" sz="2400" b="1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CS, </a:t>
            </a:r>
            <a:r>
              <a:rPr lang="ko-KR" altLang="en-US" sz="2400" b="1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주민등록</a:t>
            </a:r>
            <a:r>
              <a:rPr lang="en-US" altLang="ko-KR" sz="2400" b="1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, </a:t>
            </a:r>
            <a:r>
              <a:rPr lang="ko-KR" altLang="en-US" sz="2400" b="1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세외수입</a:t>
            </a:r>
            <a:r>
              <a:rPr lang="en-US" altLang="ko-KR" sz="2400" b="1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ko-KR" altLang="en-US" sz="2400" b="1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등</a:t>
            </a:r>
            <a:r>
              <a:rPr lang="en-US" altLang="ko-KR" sz="2400" b="1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) </a:t>
            </a:r>
            <a:endParaRPr lang="en-US" altLang="ko-KR" sz="2400" b="1" dirty="0">
              <a:solidFill>
                <a:srgbClr val="05AB0D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/>
          <p:cNvSpPr>
            <a:spLocks noChangeArrowheads="1"/>
          </p:cNvSpPr>
          <p:nvPr/>
        </p:nvSpPr>
        <p:spPr bwMode="auto">
          <a:xfrm>
            <a:off x="0" y="0"/>
            <a:ext cx="9036496" cy="6237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/>
          <a:lstStyle>
            <a:lvl1pPr marL="533400" indent="-533400" latinLnBrk="1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tabLst>
                <a:tab pos="4953000" algn="l"/>
              </a:tabLst>
              <a:defRPr kumimoji="1" sz="2800" b="1">
                <a:solidFill>
                  <a:schemeClr val="accent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914400" indent="-457200" latinLnBrk="1">
              <a:spcBef>
                <a:spcPct val="20000"/>
              </a:spcBef>
              <a:buClr>
                <a:schemeClr val="bg1"/>
              </a:buClr>
              <a:buFont typeface="Wingdings" panose="05000000000000000000" pitchFamily="2" charset="2"/>
              <a:buChar char="q"/>
              <a:tabLst>
                <a:tab pos="4953000" algn="l"/>
              </a:tabLst>
              <a:defRPr kumimoji="1" sz="2400" b="1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•"/>
              <a:tabLst>
                <a:tab pos="4953000" algn="l"/>
              </a:tabLst>
              <a:defRPr kumimoji="1" sz="2000" b="1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tabLst>
                <a:tab pos="4953000" algn="l"/>
              </a:tabLst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4953000" algn="l"/>
              </a:tabLst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4953000" algn="l"/>
              </a:tabLst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4953000" algn="l"/>
              </a:tabLst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4953000" algn="l"/>
              </a:tabLst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4953000" algn="l"/>
              </a:tabLst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Clr>
                <a:srgbClr val="FFFFFF"/>
              </a:buClr>
              <a:buFont typeface="Wingdings" panose="05000000000000000000" pitchFamily="2" charset="2"/>
              <a:buNone/>
              <a:defRPr/>
            </a:pPr>
            <a:r>
              <a:rPr lang="en-US" altLang="ko-KR" dirty="0" smtClean="0">
                <a:solidFill>
                  <a:srgbClr val="0000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sym typeface="Symbol" panose="05050102010706020507" pitchFamily="18" charset="2"/>
              </a:rPr>
              <a:t>7-7. </a:t>
            </a:r>
            <a:r>
              <a:rPr lang="ko-KR" altLang="en-US" dirty="0" smtClean="0">
                <a:solidFill>
                  <a:srgbClr val="0000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sym typeface="Symbol" panose="05050102010706020507" pitchFamily="18" charset="2"/>
              </a:rPr>
              <a:t>기타</a:t>
            </a:r>
            <a:r>
              <a:rPr lang="en-US" altLang="ko-KR" dirty="0" smtClean="0">
                <a:solidFill>
                  <a:srgbClr val="0000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sym typeface="Symbol" panose="05050102010706020507" pitchFamily="18" charset="2"/>
              </a:rPr>
              <a:t> </a:t>
            </a:r>
            <a:r>
              <a:rPr lang="ko-KR" altLang="en-US" dirty="0" smtClean="0">
                <a:solidFill>
                  <a:srgbClr val="0000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sym typeface="Symbol" panose="05050102010706020507" pitchFamily="18" charset="2"/>
              </a:rPr>
              <a:t>현안업무</a:t>
            </a:r>
            <a:endParaRPr lang="en-US" altLang="ko-KR" sz="700" dirty="0" smtClean="0">
              <a:solidFill>
                <a:srgbClr val="05AB0D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lvl="1" eaLnBrk="1" hangingPunct="1">
              <a:lnSpc>
                <a:spcPct val="130000"/>
              </a:lnSpc>
              <a:spcBef>
                <a:spcPct val="0"/>
              </a:spcBef>
              <a:buClr>
                <a:srgbClr val="000000"/>
              </a:buClr>
              <a:defRPr/>
            </a:pPr>
            <a:r>
              <a:rPr lang="en-US" altLang="ko-KR" dirty="0" smtClean="0">
                <a:solidFill>
                  <a:srgbClr val="0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3</a:t>
            </a:r>
            <a:r>
              <a:rPr lang="ko-KR" altLang="en-US" dirty="0" smtClean="0">
                <a:solidFill>
                  <a:srgbClr val="0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월 </a:t>
            </a:r>
            <a:r>
              <a:rPr lang="ko-KR" altLang="en-US" dirty="0" err="1" smtClean="0">
                <a:solidFill>
                  <a:srgbClr val="0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금요회의</a:t>
            </a:r>
            <a:r>
              <a:rPr lang="ko-KR" altLang="en-US" dirty="0" smtClean="0">
                <a:solidFill>
                  <a:srgbClr val="0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en-US" altLang="ko-KR" dirty="0" smtClean="0">
                <a:solidFill>
                  <a:srgbClr val="0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/ 3.15.(</a:t>
            </a:r>
            <a:r>
              <a:rPr lang="ko-KR" altLang="en-US" dirty="0" smtClean="0">
                <a:solidFill>
                  <a:srgbClr val="0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목</a:t>
            </a:r>
            <a:r>
              <a:rPr lang="en-US" altLang="ko-KR" dirty="0" smtClean="0">
                <a:solidFill>
                  <a:srgbClr val="0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) / </a:t>
            </a:r>
            <a:r>
              <a:rPr lang="ko-KR" altLang="en-US" dirty="0" smtClean="0">
                <a:solidFill>
                  <a:srgbClr val="0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상황실 </a:t>
            </a:r>
            <a:r>
              <a:rPr lang="en-US" altLang="ko-KR" dirty="0" smtClean="0">
                <a:solidFill>
                  <a:srgbClr val="0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/ </a:t>
            </a:r>
            <a:r>
              <a:rPr lang="ko-KR" altLang="en-US" dirty="0" err="1" smtClean="0">
                <a:solidFill>
                  <a:srgbClr val="0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금요회원</a:t>
            </a:r>
            <a:r>
              <a:rPr lang="ko-KR" altLang="en-US" dirty="0" smtClean="0">
                <a:solidFill>
                  <a:srgbClr val="0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en-US" altLang="ko-KR" dirty="0" smtClean="0">
                <a:solidFill>
                  <a:srgbClr val="0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49</a:t>
            </a:r>
            <a:r>
              <a:rPr lang="ko-KR" altLang="en-US" dirty="0" smtClean="0">
                <a:solidFill>
                  <a:srgbClr val="0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명</a:t>
            </a:r>
            <a:endParaRPr lang="en-US" altLang="ko-KR" dirty="0" smtClean="0">
              <a:solidFill>
                <a:srgbClr val="000000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lvl="1">
              <a:lnSpc>
                <a:spcPct val="130000"/>
              </a:lnSpc>
              <a:spcBef>
                <a:spcPct val="0"/>
              </a:spcBef>
              <a:buClr>
                <a:srgbClr val="000000"/>
              </a:buClr>
              <a:buNone/>
              <a:defRPr/>
            </a:pPr>
            <a:r>
              <a:rPr lang="en-US" altLang="ko-KR" dirty="0" smtClean="0">
                <a:solidFill>
                  <a:srgbClr val="0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/</a:t>
            </a:r>
            <a:r>
              <a:rPr lang="ko-KR" altLang="en-US" dirty="0" smtClean="0">
                <a:solidFill>
                  <a:srgbClr val="0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기간단체 간 발전방안 협의</a:t>
            </a:r>
            <a:endParaRPr lang="en-US" altLang="ko-KR" dirty="0" smtClean="0">
              <a:solidFill>
                <a:srgbClr val="000000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lvl="1">
              <a:lnSpc>
                <a:spcPct val="130000"/>
              </a:lnSpc>
              <a:buClr>
                <a:srgbClr val="000000"/>
              </a:buClr>
              <a:defRPr/>
            </a:pPr>
            <a:r>
              <a:rPr lang="en-US" altLang="ko-KR" dirty="0" smtClean="0">
                <a:solidFill>
                  <a:srgbClr val="0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2018</a:t>
            </a:r>
            <a:r>
              <a:rPr lang="ko-KR" altLang="en-US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년 </a:t>
            </a:r>
            <a:r>
              <a:rPr lang="ko-KR" altLang="en-US" dirty="0" err="1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충북새마을회</a:t>
            </a:r>
            <a:r>
              <a:rPr lang="ko-KR" altLang="en-US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핵심지도자 워크숍 </a:t>
            </a:r>
            <a:r>
              <a:rPr lang="en-US" altLang="ko-KR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/ 3. 5.(</a:t>
            </a:r>
            <a:r>
              <a:rPr lang="ko-KR" altLang="en-US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월</a:t>
            </a:r>
            <a:r>
              <a:rPr lang="en-US" altLang="ko-KR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) ~ 6.(</a:t>
            </a:r>
            <a:r>
              <a:rPr lang="ko-KR" altLang="en-US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화</a:t>
            </a:r>
            <a:r>
              <a:rPr lang="en-US" altLang="ko-KR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)</a:t>
            </a:r>
          </a:p>
          <a:p>
            <a:pPr lvl="1">
              <a:lnSpc>
                <a:spcPct val="130000"/>
              </a:lnSpc>
              <a:buClr>
                <a:srgbClr val="000000"/>
              </a:buClr>
              <a:buNone/>
              <a:defRPr/>
            </a:pPr>
            <a:r>
              <a:rPr lang="en-US" altLang="ko-KR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/ </a:t>
            </a:r>
            <a:r>
              <a:rPr lang="ko-KR" altLang="en-US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단양 </a:t>
            </a:r>
            <a:r>
              <a:rPr lang="ko-KR" altLang="en-US" dirty="0" err="1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대명리조트</a:t>
            </a:r>
            <a:r>
              <a:rPr lang="en-US" altLang="ko-KR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/ 26</a:t>
            </a:r>
            <a:r>
              <a:rPr lang="ko-KR" altLang="en-US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명 </a:t>
            </a:r>
            <a:r>
              <a:rPr lang="en-US" altLang="ko-KR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(</a:t>
            </a:r>
            <a:r>
              <a:rPr lang="ko-KR" altLang="en-US" dirty="0" err="1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읍면</a:t>
            </a:r>
            <a:r>
              <a:rPr lang="ko-KR" altLang="en-US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회장 등</a:t>
            </a:r>
            <a:r>
              <a:rPr lang="en-US" altLang="ko-KR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)</a:t>
            </a:r>
          </a:p>
          <a:p>
            <a:pPr lvl="1">
              <a:lnSpc>
                <a:spcPct val="130000"/>
              </a:lnSpc>
              <a:buClr>
                <a:srgbClr val="000000"/>
              </a:buClr>
              <a:defRPr/>
            </a:pPr>
            <a:r>
              <a:rPr lang="ko-KR" altLang="en-US" dirty="0" smtClean="0">
                <a:solidFill>
                  <a:srgbClr val="0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영동군 주민자치협의회 정례회의 </a:t>
            </a:r>
            <a:r>
              <a:rPr lang="en-US" altLang="ko-KR" dirty="0" smtClean="0">
                <a:solidFill>
                  <a:srgbClr val="0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/ 3.7.(</a:t>
            </a:r>
            <a:r>
              <a:rPr lang="ko-KR" altLang="en-US" dirty="0" smtClean="0">
                <a:solidFill>
                  <a:srgbClr val="0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수</a:t>
            </a:r>
            <a:r>
              <a:rPr lang="en-US" altLang="ko-KR" dirty="0" smtClean="0">
                <a:solidFill>
                  <a:srgbClr val="0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) 11:00 / 11</a:t>
            </a:r>
            <a:r>
              <a:rPr lang="ko-KR" altLang="en-US" dirty="0" smtClean="0">
                <a:solidFill>
                  <a:srgbClr val="0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명</a:t>
            </a:r>
            <a:endParaRPr lang="en-US" altLang="ko-KR" dirty="0" smtClean="0">
              <a:solidFill>
                <a:srgbClr val="000000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lvl="1">
              <a:lnSpc>
                <a:spcPct val="130000"/>
              </a:lnSpc>
              <a:buClr>
                <a:srgbClr val="000000"/>
              </a:buClr>
              <a:defRPr/>
            </a:pPr>
            <a:r>
              <a:rPr lang="ko-KR" altLang="en-US" dirty="0" err="1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남북통일운동국민연합군회</a:t>
            </a:r>
            <a:r>
              <a:rPr lang="ko-KR" altLang="en-US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일본 세미나 </a:t>
            </a:r>
            <a:r>
              <a:rPr lang="en-US" altLang="ko-KR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/ 3. 7.(</a:t>
            </a:r>
            <a:r>
              <a:rPr lang="ko-KR" altLang="en-US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수</a:t>
            </a:r>
            <a:r>
              <a:rPr lang="en-US" altLang="ko-KR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) ~ 10.(</a:t>
            </a:r>
            <a:r>
              <a:rPr lang="ko-KR" altLang="en-US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토</a:t>
            </a:r>
            <a:r>
              <a:rPr lang="en-US" altLang="ko-KR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)</a:t>
            </a:r>
          </a:p>
          <a:p>
            <a:pPr lvl="1">
              <a:lnSpc>
                <a:spcPct val="130000"/>
              </a:lnSpc>
              <a:buClr>
                <a:srgbClr val="000000"/>
              </a:buClr>
              <a:buNone/>
              <a:defRPr/>
            </a:pPr>
            <a:r>
              <a:rPr lang="en-US" altLang="ko-KR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/ </a:t>
            </a:r>
            <a:r>
              <a:rPr lang="ko-KR" altLang="en-US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일본 </a:t>
            </a:r>
            <a:r>
              <a:rPr lang="ko-KR" altLang="en-US" dirty="0" err="1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후쿠오카</a:t>
            </a:r>
            <a:r>
              <a:rPr lang="ko-KR" altLang="en-US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일원 </a:t>
            </a:r>
            <a:r>
              <a:rPr lang="en-US" altLang="ko-KR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/ 40</a:t>
            </a:r>
            <a:r>
              <a:rPr lang="ko-KR" altLang="en-US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명  </a:t>
            </a:r>
            <a:r>
              <a:rPr lang="en-US" altLang="ko-KR" sz="2000" dirty="0" smtClean="0">
                <a:solidFill>
                  <a:srgbClr val="00B036"/>
                </a:solidFill>
                <a:latin typeface="HY헤드라인M" pitchFamily="18" charset="-127"/>
                <a:ea typeface="HY헤드라인M" pitchFamily="18" charset="-127"/>
              </a:rPr>
              <a:t>※</a:t>
            </a:r>
            <a:r>
              <a:rPr lang="ko-KR" altLang="en-US" sz="2000" dirty="0" smtClean="0">
                <a:solidFill>
                  <a:srgbClr val="00B036"/>
                </a:solidFill>
                <a:latin typeface="HY헤드라인M" pitchFamily="18" charset="-127"/>
                <a:ea typeface="HY헤드라인M" pitchFamily="18" charset="-127"/>
              </a:rPr>
              <a:t>출발</a:t>
            </a:r>
            <a:r>
              <a:rPr lang="en-US" altLang="ko-KR" sz="2000" dirty="0" smtClean="0">
                <a:solidFill>
                  <a:srgbClr val="00B036"/>
                </a:solidFill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000" dirty="0" smtClean="0">
                <a:solidFill>
                  <a:srgbClr val="00B036"/>
                </a:solidFill>
                <a:latin typeface="HY헤드라인M" pitchFamily="18" charset="-127"/>
                <a:ea typeface="HY헤드라인M" pitchFamily="18" charset="-127"/>
              </a:rPr>
              <a:t>하상주차장 </a:t>
            </a:r>
            <a:r>
              <a:rPr lang="en-US" altLang="ko-KR" sz="2000" dirty="0" smtClean="0">
                <a:solidFill>
                  <a:srgbClr val="00B036"/>
                </a:solidFill>
                <a:latin typeface="HY헤드라인M" pitchFamily="18" charset="-127"/>
                <a:ea typeface="HY헤드라인M" pitchFamily="18" charset="-127"/>
              </a:rPr>
              <a:t>12:30</a:t>
            </a:r>
            <a:endParaRPr lang="en-US" altLang="ko-KR" dirty="0" smtClean="0">
              <a:solidFill>
                <a:srgbClr val="000000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lvl="1" eaLnBrk="1" hangingPunct="1">
              <a:lnSpc>
                <a:spcPct val="130000"/>
              </a:lnSpc>
              <a:spcBef>
                <a:spcPct val="0"/>
              </a:spcBef>
              <a:buClr>
                <a:srgbClr val="000000"/>
              </a:buClr>
              <a:defRPr/>
            </a:pPr>
            <a:r>
              <a:rPr lang="ko-KR" altLang="en-US" dirty="0" err="1" smtClean="0">
                <a:solidFill>
                  <a:srgbClr val="0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찾아가는주민정보화교육</a:t>
            </a:r>
            <a:r>
              <a:rPr lang="ko-KR" altLang="en-US" dirty="0" smtClean="0">
                <a:solidFill>
                  <a:srgbClr val="0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en-US" altLang="ko-KR" dirty="0">
                <a:solidFill>
                  <a:srgbClr val="0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/  </a:t>
            </a:r>
            <a:r>
              <a:rPr lang="en-US" altLang="ko-KR" dirty="0" smtClean="0">
                <a:solidFill>
                  <a:srgbClr val="0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3.  </a:t>
            </a:r>
            <a:r>
              <a:rPr lang="en-US" altLang="ko-KR" dirty="0">
                <a:solidFill>
                  <a:srgbClr val="0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5.(</a:t>
            </a:r>
            <a:r>
              <a:rPr lang="ko-KR" altLang="en-US" dirty="0">
                <a:solidFill>
                  <a:srgbClr val="0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월</a:t>
            </a:r>
            <a:r>
              <a:rPr lang="en-US" altLang="ko-KR" dirty="0">
                <a:solidFill>
                  <a:srgbClr val="0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) ~ </a:t>
            </a:r>
            <a:r>
              <a:rPr lang="en-US" altLang="ko-KR" dirty="0" smtClean="0">
                <a:solidFill>
                  <a:srgbClr val="0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23.(</a:t>
            </a:r>
            <a:r>
              <a:rPr lang="ko-KR" altLang="en-US" dirty="0">
                <a:solidFill>
                  <a:srgbClr val="0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금</a:t>
            </a:r>
            <a:r>
              <a:rPr lang="en-US" altLang="ko-KR" dirty="0">
                <a:solidFill>
                  <a:srgbClr val="0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) / </a:t>
            </a:r>
            <a:r>
              <a:rPr lang="en-US" altLang="ko-KR" dirty="0" smtClean="0">
                <a:solidFill>
                  <a:srgbClr val="0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20</a:t>
            </a:r>
            <a:r>
              <a:rPr lang="ko-KR" altLang="en-US" dirty="0">
                <a:solidFill>
                  <a:srgbClr val="0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명</a:t>
            </a:r>
            <a:endParaRPr lang="en-US" altLang="ko-KR" dirty="0">
              <a:solidFill>
                <a:srgbClr val="000000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lvl="1" eaLnBrk="1" hangingPunct="1">
              <a:lnSpc>
                <a:spcPct val="130000"/>
              </a:lnSpc>
              <a:spcBef>
                <a:spcPct val="0"/>
              </a:spcBef>
              <a:buClr>
                <a:srgbClr val="000000"/>
              </a:buClr>
              <a:buFontTx/>
              <a:buNone/>
              <a:defRPr/>
            </a:pPr>
            <a:r>
              <a:rPr lang="en-US" altLang="ko-KR" dirty="0">
                <a:solidFill>
                  <a:srgbClr val="0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/ </a:t>
            </a:r>
            <a:r>
              <a:rPr lang="ko-KR" altLang="en-US" dirty="0" err="1" smtClean="0">
                <a:solidFill>
                  <a:srgbClr val="0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양강</a:t>
            </a:r>
            <a:r>
              <a:rPr lang="ko-KR" altLang="en-US" dirty="0" err="1">
                <a:solidFill>
                  <a:srgbClr val="0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면</a:t>
            </a:r>
            <a:r>
              <a:rPr lang="ko-KR" altLang="en-US" dirty="0">
                <a:solidFill>
                  <a:srgbClr val="0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ko-KR" altLang="en-US" dirty="0" err="1" smtClean="0">
                <a:solidFill>
                  <a:srgbClr val="0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마포리</a:t>
            </a:r>
            <a:r>
              <a:rPr lang="en-US" altLang="ko-KR" dirty="0" smtClean="0">
                <a:solidFill>
                  <a:srgbClr val="0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, </a:t>
            </a:r>
            <a:r>
              <a:rPr lang="ko-KR" altLang="en-US" dirty="0" err="1" smtClean="0">
                <a:solidFill>
                  <a:srgbClr val="0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학산면</a:t>
            </a:r>
            <a:r>
              <a:rPr lang="ko-KR" altLang="en-US" dirty="0" smtClean="0">
                <a:solidFill>
                  <a:srgbClr val="0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ko-KR" altLang="en-US" dirty="0" err="1" smtClean="0">
                <a:solidFill>
                  <a:srgbClr val="0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도덕리</a:t>
            </a:r>
            <a:r>
              <a:rPr lang="ko-KR" altLang="en-US" dirty="0" smtClean="0">
                <a:solidFill>
                  <a:srgbClr val="0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마을회관 </a:t>
            </a:r>
            <a:r>
              <a:rPr lang="en-US" altLang="ko-KR" dirty="0">
                <a:solidFill>
                  <a:srgbClr val="0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/ </a:t>
            </a:r>
            <a:r>
              <a:rPr lang="ko-KR" altLang="en-US" dirty="0" smtClean="0">
                <a:solidFill>
                  <a:srgbClr val="0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스마트폰활</a:t>
            </a:r>
            <a:r>
              <a:rPr lang="ko-KR" altLang="en-US" dirty="0">
                <a:solidFill>
                  <a:srgbClr val="0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용</a:t>
            </a:r>
            <a:endParaRPr lang="en-US" altLang="ko-KR" dirty="0">
              <a:solidFill>
                <a:srgbClr val="000000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lvl="1" eaLnBrk="1" hangingPunct="1">
              <a:lnSpc>
                <a:spcPct val="130000"/>
              </a:lnSpc>
              <a:spcBef>
                <a:spcPct val="0"/>
              </a:spcBef>
              <a:buClr>
                <a:srgbClr val="000000"/>
              </a:buClr>
              <a:defRPr/>
            </a:pPr>
            <a:r>
              <a:rPr lang="ko-KR" altLang="en-US" dirty="0" smtClean="0">
                <a:solidFill>
                  <a:srgbClr val="0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영동군 웹진 </a:t>
            </a:r>
            <a:r>
              <a:rPr lang="en-US" altLang="ko-KR" dirty="0" smtClean="0">
                <a:solidFill>
                  <a:srgbClr val="0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3</a:t>
            </a:r>
            <a:r>
              <a:rPr lang="ko-KR" altLang="en-US" dirty="0" smtClean="0">
                <a:solidFill>
                  <a:srgbClr val="0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월호 발행 </a:t>
            </a:r>
            <a:r>
              <a:rPr lang="en-US" altLang="ko-KR" dirty="0" smtClean="0">
                <a:solidFill>
                  <a:srgbClr val="0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/ 3. 14.(</a:t>
            </a:r>
            <a:r>
              <a:rPr lang="ko-KR" altLang="en-US" dirty="0" smtClean="0">
                <a:solidFill>
                  <a:srgbClr val="0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수</a:t>
            </a:r>
            <a:r>
              <a:rPr lang="en-US" altLang="ko-KR" dirty="0" smtClean="0">
                <a:solidFill>
                  <a:srgbClr val="0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) </a:t>
            </a:r>
          </a:p>
          <a:p>
            <a:pPr lvl="1" eaLnBrk="1" hangingPunct="1">
              <a:lnSpc>
                <a:spcPct val="130000"/>
              </a:lnSpc>
              <a:spcBef>
                <a:spcPct val="0"/>
              </a:spcBef>
              <a:buClr>
                <a:srgbClr val="000000"/>
              </a:buClr>
              <a:buFontTx/>
              <a:buNone/>
              <a:defRPr/>
            </a:pPr>
            <a:r>
              <a:rPr lang="en-US" altLang="ko-KR" dirty="0" smtClean="0">
                <a:solidFill>
                  <a:srgbClr val="0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/ </a:t>
            </a:r>
            <a:r>
              <a:rPr lang="ko-KR" altLang="en-US" dirty="0" smtClean="0">
                <a:solidFill>
                  <a:srgbClr val="0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군정 </a:t>
            </a:r>
            <a:r>
              <a:rPr lang="ko-KR" altLang="en-US" dirty="0" err="1" smtClean="0">
                <a:solidFill>
                  <a:srgbClr val="0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주요소식</a:t>
            </a:r>
            <a:r>
              <a:rPr lang="ko-KR" altLang="en-US" dirty="0" smtClean="0">
                <a:solidFill>
                  <a:srgbClr val="0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및 관광지 정보 제공 </a:t>
            </a:r>
            <a:r>
              <a:rPr lang="en-US" altLang="ko-KR" dirty="0" smtClean="0">
                <a:solidFill>
                  <a:srgbClr val="0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/ </a:t>
            </a:r>
            <a:r>
              <a:rPr lang="ko-KR" altLang="en-US" dirty="0" err="1" smtClean="0">
                <a:solidFill>
                  <a:srgbClr val="0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수신동의자</a:t>
            </a:r>
            <a:r>
              <a:rPr lang="ko-KR" altLang="en-US" dirty="0" smtClean="0">
                <a:solidFill>
                  <a:srgbClr val="0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en-US" altLang="ko-KR" dirty="0" smtClean="0">
                <a:solidFill>
                  <a:srgbClr val="0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13,654</a:t>
            </a:r>
            <a:r>
              <a:rPr lang="ko-KR" altLang="en-US" dirty="0" smtClean="0">
                <a:solidFill>
                  <a:srgbClr val="0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명</a:t>
            </a:r>
            <a:r>
              <a:rPr lang="en-US" altLang="ko-KR" dirty="0" smtClean="0">
                <a:solidFill>
                  <a:srgbClr val="0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  </a:t>
            </a:r>
          </a:p>
          <a:p>
            <a:pPr lvl="1" eaLnBrk="1" hangingPunct="1">
              <a:lnSpc>
                <a:spcPct val="130000"/>
              </a:lnSpc>
              <a:spcBef>
                <a:spcPct val="0"/>
              </a:spcBef>
              <a:buClr>
                <a:srgbClr val="000000"/>
              </a:buClr>
              <a:buFontTx/>
              <a:buNone/>
              <a:defRPr/>
            </a:pPr>
            <a:endParaRPr lang="en-US" altLang="ko-KR" dirty="0" smtClean="0">
              <a:solidFill>
                <a:srgbClr val="000000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32859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35496" y="260648"/>
            <a:ext cx="9036496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514350" indent="-457200">
              <a:lnSpc>
                <a:spcPct val="150000"/>
              </a:lnSpc>
              <a:spcBef>
                <a:spcPct val="20000"/>
              </a:spcBef>
              <a:buClr>
                <a:schemeClr val="tx1"/>
              </a:buClr>
              <a:buSzPct val="60000"/>
              <a:tabLst>
                <a:tab pos="4953000" algn="l"/>
              </a:tabLst>
              <a:defRPr/>
            </a:pPr>
            <a:r>
              <a:rPr lang="ko-KR" altLang="en-US" sz="2800" b="1" kern="0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▣ </a:t>
            </a:r>
            <a:r>
              <a:rPr lang="ko-KR" altLang="en-US" sz="2800" b="1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이달의 중점 홍보사항</a:t>
            </a:r>
            <a:r>
              <a:rPr lang="en-US" altLang="ko-KR" sz="2800" b="1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</a:t>
            </a:r>
            <a:endParaRPr lang="ko-KR" altLang="en-US" sz="2550" b="1" kern="0" spc="-100" dirty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en-US" altLang="ko-KR" sz="2400" b="1" kern="0" dirty="0" smtClean="0"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3.1</a:t>
            </a: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절 태극기 달기 홍보 </a:t>
            </a:r>
            <a:r>
              <a:rPr lang="en-US" altLang="ko-KR" sz="2400" b="1" kern="0" dirty="0" smtClean="0"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/ </a:t>
            </a: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현수막 및 지역매체</a:t>
            </a:r>
            <a:endParaRPr lang="en-US" altLang="ko-KR" sz="2400" b="1" kern="0" dirty="0" smtClean="0"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영동군 통합예매발권 시스템 사용홍보 </a:t>
            </a:r>
            <a:r>
              <a:rPr lang="en-US" altLang="ko-KR" sz="2400" b="1" kern="0" dirty="0" smtClean="0"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/ </a:t>
            </a: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지역매체</a:t>
            </a:r>
            <a:endParaRPr lang="en-US" altLang="ko-KR" sz="2400" b="1" kern="0" dirty="0" smtClean="0"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endParaRPr lang="en-US" altLang="ko-KR" sz="2400" b="1" kern="0" dirty="0" smtClean="0"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6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9525">
          <a:noFill/>
          <a:miter lim="800000"/>
          <a:headEnd/>
          <a:tailEnd/>
        </a:ln>
      </a:spPr>
      <a:bodyPr wrap="none" lIns="92075" tIns="46038" rIns="92075" bIns="46038"/>
      <a:lstStyle>
        <a:defPPr marL="533400" indent="-533400">
          <a:lnSpc>
            <a:spcPct val="150000"/>
          </a:lnSpc>
          <a:buClr>
            <a:srgbClr val="FFFFFF"/>
          </a:buClr>
          <a:buSzPct val="60000"/>
          <a:buFont typeface="Wingdings" pitchFamily="2" charset="2"/>
          <a:buNone/>
          <a:tabLst>
            <a:tab pos="4953000" algn="l"/>
          </a:tabLst>
          <a:defRPr sz="2800" b="1" dirty="0" smtClean="0">
            <a:solidFill>
              <a:srgbClr val="0000FF"/>
            </a:solidFill>
            <a:latin typeface="HY헤드라인M" pitchFamily="18" charset="-127"/>
            <a:ea typeface="HY헤드라인M" pitchFamily="18" charset="-127"/>
            <a:sym typeface="Symbol" pitchFamily="18" charset="2"/>
          </a:defRPr>
        </a:defPPr>
      </a:lstStyle>
    </a:spDef>
  </a:objectDefaults>
  <a:extraClrSchemeLst/>
</a:theme>
</file>

<file path=ppt/theme/theme2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73911</TotalTime>
  <Words>386</Words>
  <Application>Microsoft Office PowerPoint</Application>
  <PresentationFormat>화면 슬라이드 쇼(4:3)</PresentationFormat>
  <Paragraphs>44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6_Office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</vt:vector>
  </TitlesOfParts>
  <Company>영동 공돌이 공순이 회사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owner</dc:creator>
  <cp:lastModifiedBy>owner</cp:lastModifiedBy>
  <cp:revision>11768</cp:revision>
  <dcterms:modified xsi:type="dcterms:W3CDTF">2018-02-23T08:51:01Z</dcterms:modified>
</cp:coreProperties>
</file>