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7741" r:id="rId1"/>
  </p:sldMasterIdLst>
  <p:notesMasterIdLst>
    <p:notesMasterId r:id="rId8"/>
  </p:notesMasterIdLst>
  <p:handoutMasterIdLst>
    <p:handoutMasterId r:id="rId9"/>
  </p:handoutMasterIdLst>
  <p:sldIdLst>
    <p:sldId id="5879" r:id="rId2"/>
    <p:sldId id="5923" r:id="rId3"/>
    <p:sldId id="5916" r:id="rId4"/>
    <p:sldId id="5922" r:id="rId5"/>
    <p:sldId id="5924" r:id="rId6"/>
    <p:sldId id="5925" r:id="rId7"/>
  </p:sldIdLst>
  <p:sldSz cx="9144000" cy="6858000" type="screen4x3"/>
  <p:notesSz cx="9939338" cy="6805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B036"/>
    <a:srgbClr val="D0D8E8"/>
    <a:srgbClr val="05AB0D"/>
    <a:srgbClr val="0000CC"/>
    <a:srgbClr val="0000FF"/>
    <a:srgbClr val="FFFF00"/>
    <a:srgbClr val="3399FF"/>
    <a:srgbClr val="87EB2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44" autoAdjust="0"/>
    <p:restoredTop sz="99679" autoAdjust="0"/>
  </p:normalViewPr>
  <p:slideViewPr>
    <p:cSldViewPr>
      <p:cViewPr varScale="1">
        <p:scale>
          <a:sx n="105" d="100"/>
          <a:sy n="105" d="100"/>
        </p:scale>
        <p:origin x="-234" y="-90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2143"/>
        <p:guide pos="3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7742" cy="3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1598" y="0"/>
            <a:ext cx="4307742" cy="3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66474"/>
            <a:ext cx="4307742" cy="3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1598" y="6466474"/>
            <a:ext cx="4307742" cy="3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7742" cy="3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1598" y="0"/>
            <a:ext cx="4307742" cy="3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5013" y="511175"/>
            <a:ext cx="3405187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857" y="3232693"/>
            <a:ext cx="7291629" cy="3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66474"/>
            <a:ext cx="4307742" cy="3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1598" y="6466474"/>
            <a:ext cx="4307742" cy="3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5631598" y="6466474"/>
            <a:ext cx="4307742" cy="3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/>
            <a:fld id="{DABFB4C2-B286-4FA1-9016-3D9C5D82DC5F}" type="slidenum">
              <a:rPr lang="en-US" altLang="ko-KR" sz="12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pPr algn="r" defTabSz="881063"/>
              <a:t>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5631598" y="6466474"/>
            <a:ext cx="4307742" cy="3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/>
            <a:fld id="{1414036C-5F86-4518-B265-0A0606729044}" type="slidenum">
              <a:rPr lang="en-US" altLang="ko-KR" sz="12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/>
              <a:t>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6950" y="3232693"/>
            <a:ext cx="7945442" cy="3062037"/>
          </a:xfrm>
          <a:noFill/>
          <a:ln/>
        </p:spPr>
        <p:txBody>
          <a:bodyPr lIns="90841" tIns="45408" rIns="90841" bIns="45408"/>
          <a:lstStyle/>
          <a:p>
            <a:pPr eaLnBrk="1" hangingPunct="1"/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966E-3D64-47BC-A63D-0AF0633FC9F4}" type="datetimeFigureOut">
              <a:rPr lang="ko-KR" altLang="en-US"/>
              <a:pPr>
                <a:defRPr/>
              </a:pPr>
              <a:t>2018-09-01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8BC3-0C3A-461D-A4B3-0CD536C9397F}" type="datetimeFigureOut">
              <a:rPr lang="ko-KR" altLang="en-US"/>
              <a:pPr>
                <a:defRPr/>
              </a:pPr>
              <a:t>2018-09-01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D0DB-53FA-4913-8784-83989C897EFC}" type="datetimeFigureOut">
              <a:rPr lang="ko-KR" altLang="en-US"/>
              <a:pPr>
                <a:defRPr/>
              </a:pPr>
              <a:t>2018-09-01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25B6-FAAF-47AB-BCCC-5FA301A3E56E}" type="datetimeFigureOut">
              <a:rPr lang="ko-KR" altLang="en-US"/>
              <a:pPr>
                <a:defRPr/>
              </a:pPr>
              <a:t>2018-09-01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27F7-04D6-45A1-9120-246A2D743671}" type="datetimeFigureOut">
              <a:rPr lang="ko-KR" altLang="en-US"/>
              <a:pPr>
                <a:defRPr/>
              </a:pPr>
              <a:t>2018-09-01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449B-9A91-4985-A642-5928A7813A6F}" type="datetimeFigureOut">
              <a:rPr lang="ko-KR" altLang="en-US"/>
              <a:pPr>
                <a:defRPr/>
              </a:pPr>
              <a:t>2018-09-01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83C6-A272-4525-8A43-004105669E55}" type="datetimeFigureOut">
              <a:rPr lang="ko-KR" altLang="en-US"/>
              <a:pPr>
                <a:defRPr/>
              </a:pPr>
              <a:t>2018-09-01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573B-7C87-4B27-BC49-1D89C917A217}" type="datetimeFigureOut">
              <a:rPr lang="ko-KR" altLang="en-US"/>
              <a:pPr>
                <a:defRPr/>
              </a:pPr>
              <a:t>2018-09-01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4DA6-9094-4140-9BEB-7CADA31D0DA9}" type="datetimeFigureOut">
              <a:rPr lang="ko-KR" altLang="en-US"/>
              <a:pPr>
                <a:defRPr/>
              </a:pPr>
              <a:t>2018-09-01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9554-C5DE-477D-A86C-80B399FB3E63}" type="datetimeFigureOut">
              <a:rPr lang="ko-KR" altLang="en-US"/>
              <a:pPr>
                <a:defRPr/>
              </a:pPr>
              <a:t>2018-09-01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C616-3976-4CB5-9F41-41C7602BD7BC}" type="datetimeFigureOut">
              <a:rPr lang="ko-KR" altLang="en-US"/>
              <a:pPr>
                <a:defRPr/>
              </a:pPr>
              <a:t>2018-09-01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가우시안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-285776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403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fontAlgn="ctr">
              <a:lnSpc>
                <a:spcPct val="15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</a:pPr>
            <a:r>
              <a:rPr lang="ko-KR" altLang="en-US" sz="6500" b="1" dirty="0" smtClean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행   </a:t>
            </a:r>
            <a:r>
              <a:rPr lang="ko-KR" altLang="en-US" sz="6500" b="1" dirty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정 </a:t>
            </a:r>
            <a:r>
              <a:rPr lang="ko-KR" altLang="en-US" sz="6500" b="1" dirty="0" smtClean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과</a:t>
            </a:r>
            <a:endParaRPr lang="ko-KR" altLang="en-US" sz="6500" b="1" dirty="0">
              <a:solidFill>
                <a:srgbClr val="333399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-315416"/>
            <a:ext cx="9396536" cy="748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-252536" y="-289560"/>
          <a:ext cx="310859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594"/>
              </a:tblGrid>
              <a:tr h="5760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행 정 과</a:t>
                      </a:r>
                      <a:endParaRPr lang="ko-KR" altLang="en-US" sz="3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60648"/>
            <a:ext cx="9144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4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9-1. 2018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하계 근로학생과의 간담회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8. 10. (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 16:00 /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군청 상황실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30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근로활동 소감발표 및 건의사항 수렴</a:t>
            </a:r>
            <a:endParaRPr lang="en-US" altLang="ko-KR" sz="2400" b="1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348880"/>
            <a:ext cx="914400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3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공무원 민간위탁교육 제안서 평가위원회 개최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9. 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14:00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군청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상황실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7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평가위원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민간위탁교육 업체 선정을 위한 제안서 평가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509120"/>
            <a:ext cx="91440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새마을회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한여름 밤의 북 콘서트 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8. 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17:00 /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양산면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송호관광지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200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여명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회장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이대남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재능기부자 문화예술공연</a:t>
            </a:r>
            <a:endParaRPr lang="ko-KR" altLang="en-US" sz="2000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260648"/>
            <a:ext cx="91440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9-4.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적십자봉사회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봉사원 역량강화 교육 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8. 6.(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10:00 ~ 16:00 /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국악체험촌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120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en-US" altLang="ko-KR" sz="2000" b="1" smtClean="0">
                <a:solidFill>
                  <a:srgbClr val="00B036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000" b="1" smtClean="0">
                <a:solidFill>
                  <a:srgbClr val="00B036"/>
                </a:solidFill>
                <a:latin typeface="HY헤드라인M" pitchFamily="18" charset="-127"/>
                <a:ea typeface="HY헤드라인M" pitchFamily="18" charset="-127"/>
              </a:rPr>
              <a:t>군수님 </a:t>
            </a:r>
            <a:r>
              <a:rPr lang="ko-KR" altLang="en-US" sz="2000" b="1" dirty="0" smtClean="0">
                <a:solidFill>
                  <a:srgbClr val="00B036"/>
                </a:solidFill>
                <a:latin typeface="HY헤드라인M" pitchFamily="18" charset="-127"/>
                <a:ea typeface="HY헤드라인M" pitchFamily="18" charset="-127"/>
              </a:rPr>
              <a:t>하실 일 </a:t>
            </a:r>
            <a:r>
              <a:rPr lang="en-US" altLang="ko-KR" sz="2000" b="1" dirty="0" smtClean="0">
                <a:solidFill>
                  <a:srgbClr val="00B036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solidFill>
                  <a:srgbClr val="00B036"/>
                </a:solidFill>
                <a:latin typeface="HY헤드라인M" pitchFamily="18" charset="-127"/>
                <a:ea typeface="HY헤드라인M" pitchFamily="18" charset="-127"/>
              </a:rPr>
              <a:t>특강</a:t>
            </a:r>
            <a:endParaRPr lang="en-US" altLang="ko-KR" sz="2000" b="1" dirty="0" smtClean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ko-KR" altLang="en-US" sz="2000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2204864"/>
            <a:ext cx="914400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자매결연도시 청소년 상생교류 추진  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179512" y="2996952"/>
          <a:ext cx="8501122" cy="135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1928826"/>
                <a:gridCol w="2500330"/>
                <a:gridCol w="857256"/>
                <a:gridCol w="1857388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구  분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일   시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장   소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인 원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비   고</a:t>
                      </a:r>
                      <a:endParaRPr lang="ko-KR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 smtClean="0"/>
                        <a:t>서울   중구</a:t>
                      </a:r>
                      <a:endParaRPr lang="ko-KR" alt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 smtClean="0"/>
                        <a:t>8.</a:t>
                      </a:r>
                      <a:r>
                        <a:rPr lang="en-US" altLang="ko-KR" sz="1700" b="1" baseline="0" dirty="0" smtClean="0"/>
                        <a:t> 9.(</a:t>
                      </a:r>
                      <a:r>
                        <a:rPr lang="ko-KR" altLang="en-US" sz="1700" b="1" baseline="0" dirty="0" smtClean="0"/>
                        <a:t>목</a:t>
                      </a:r>
                      <a:r>
                        <a:rPr lang="en-US" altLang="ko-KR" sz="1700" b="1" baseline="0" dirty="0" smtClean="0"/>
                        <a:t>) ~ 10.(</a:t>
                      </a:r>
                      <a:r>
                        <a:rPr lang="ko-KR" altLang="en-US" sz="1700" b="1" baseline="0" dirty="0" smtClean="0"/>
                        <a:t>금</a:t>
                      </a:r>
                      <a:r>
                        <a:rPr lang="en-US" altLang="ko-KR" sz="1700" b="1" baseline="0" dirty="0" smtClean="0"/>
                        <a:t>)</a:t>
                      </a:r>
                      <a:endParaRPr lang="ko-KR" alt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 smtClean="0"/>
                        <a:t>황금을 따는 마을</a:t>
                      </a:r>
                      <a:endParaRPr lang="ko-KR" alt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 smtClean="0"/>
                        <a:t>25</a:t>
                      </a:r>
                      <a:r>
                        <a:rPr lang="ko-KR" altLang="en-US" sz="1700" b="1" dirty="0" smtClean="0"/>
                        <a:t>명</a:t>
                      </a:r>
                      <a:endParaRPr lang="ko-KR" alt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 smtClean="0"/>
                        <a:t>숙소</a:t>
                      </a:r>
                      <a:r>
                        <a:rPr lang="en-US" altLang="ko-KR" sz="1700" b="1" dirty="0" smtClean="0"/>
                        <a:t>:</a:t>
                      </a:r>
                      <a:r>
                        <a:rPr lang="en-US" altLang="ko-KR" sz="1700" b="1" baseline="0" dirty="0" smtClean="0"/>
                        <a:t> </a:t>
                      </a:r>
                      <a:r>
                        <a:rPr lang="ko-KR" altLang="en-US" sz="1700" b="1" baseline="0" dirty="0" err="1" smtClean="0"/>
                        <a:t>국악체험촌</a:t>
                      </a:r>
                      <a:endParaRPr lang="ko-KR" altLang="en-US" sz="17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sz="700" b="1" dirty="0" smtClean="0"/>
                    </a:p>
                    <a:p>
                      <a:pPr algn="ctr" latinLnBrk="1"/>
                      <a:r>
                        <a:rPr lang="ko-KR" altLang="en-US" sz="1700" b="1" dirty="0" smtClean="0"/>
                        <a:t>서울 강남구</a:t>
                      </a:r>
                      <a:endParaRPr lang="ko-KR" alt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700" b="1" dirty="0" smtClean="0"/>
                    </a:p>
                    <a:p>
                      <a:pPr algn="ctr" latinLnBrk="1"/>
                      <a:r>
                        <a:rPr lang="en-US" altLang="ko-KR" sz="1700" b="1" dirty="0" smtClean="0"/>
                        <a:t>8. 18.(</a:t>
                      </a:r>
                      <a:r>
                        <a:rPr lang="ko-KR" altLang="en-US" sz="1700" b="1" dirty="0" smtClean="0"/>
                        <a:t>토</a:t>
                      </a:r>
                      <a:r>
                        <a:rPr lang="en-US" altLang="ko-KR" sz="1700" b="1" dirty="0" smtClean="0"/>
                        <a:t>) 11:00</a:t>
                      </a:r>
                      <a:endParaRPr lang="ko-KR" alt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 smtClean="0"/>
                        <a:t>추풍령 사슴농원</a:t>
                      </a:r>
                      <a:r>
                        <a:rPr lang="en-US" altLang="ko-KR" sz="1700" b="1" baseline="0" dirty="0" smtClean="0"/>
                        <a:t> /</a:t>
                      </a:r>
                      <a:r>
                        <a:rPr lang="ko-KR" altLang="en-US" sz="1700" b="1" baseline="0" dirty="0" smtClean="0"/>
                        <a:t> </a:t>
                      </a:r>
                      <a:endParaRPr lang="en-US" altLang="ko-KR" sz="1700" b="1" baseline="0" dirty="0" smtClean="0"/>
                    </a:p>
                    <a:p>
                      <a:pPr algn="ctr" latinLnBrk="1"/>
                      <a:r>
                        <a:rPr lang="ko-KR" altLang="en-US" sz="1700" b="1" baseline="0" dirty="0" smtClean="0"/>
                        <a:t>과일나라 테마공원</a:t>
                      </a:r>
                      <a:endParaRPr lang="ko-KR" alt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700" b="1" dirty="0" smtClean="0"/>
                    </a:p>
                    <a:p>
                      <a:pPr algn="ctr" latinLnBrk="1"/>
                      <a:r>
                        <a:rPr lang="en-US" altLang="ko-KR" sz="1700" b="1" dirty="0" smtClean="0"/>
                        <a:t>30</a:t>
                      </a:r>
                      <a:r>
                        <a:rPr lang="ko-KR" altLang="en-US" sz="1700" b="1" dirty="0" smtClean="0"/>
                        <a:t>명</a:t>
                      </a:r>
                      <a:endParaRPr lang="ko-KR" alt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7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4581128"/>
            <a:ext cx="91440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 이장협의회 임시 회의 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8. 13.(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11:00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군청 상황실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35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회장 손석주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이장 체육대회 결산 보고</a:t>
            </a:r>
            <a:endParaRPr lang="ko-KR" altLang="en-US" sz="200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476672"/>
            <a:ext cx="91440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9-7.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소통으로 함께 만들어가는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통통통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간담회 개최 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8. 17.(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14:00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군청 대회의실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70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참여단체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이장단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및 주민자치위원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ko-KR" altLang="en-US" sz="2000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2708920"/>
            <a:ext cx="914400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9-8.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영동군자원봉사센터 봉사활동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000" b="1" kern="0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251520" y="3573016"/>
          <a:ext cx="8643998" cy="1944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/>
                <a:gridCol w="3071834"/>
                <a:gridCol w="1928826"/>
                <a:gridCol w="1071570"/>
              </a:tblGrid>
              <a:tr h="4810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일  시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장  소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내  용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비  고</a:t>
                      </a:r>
                      <a:endParaRPr lang="ko-KR" altLang="en-US" b="1" dirty="0"/>
                    </a:p>
                  </a:txBody>
                  <a:tcPr/>
                </a:tc>
              </a:tr>
              <a:tr h="4877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lt"/>
                        </a:rPr>
                        <a:t>8. 28.(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화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) 12:00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+mn-lt"/>
                        </a:rPr>
                        <a:t>용화면 </a:t>
                      </a:r>
                      <a:r>
                        <a:rPr lang="ko-KR" altLang="en-US" sz="1600" b="1" dirty="0" err="1" smtClean="0">
                          <a:latin typeface="+mn-lt"/>
                        </a:rPr>
                        <a:t>용강리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 마을회관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+mn-lt"/>
                        </a:rPr>
                        <a:t>생신상 차려드리기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lt"/>
                        </a:rPr>
                        <a:t>50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명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</a:tr>
              <a:tr h="4877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lt"/>
                        </a:rPr>
                        <a:t>8. 2.(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목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) 10:00 / 13:00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latin typeface="+mn-lt"/>
                        </a:rPr>
                        <a:t>추풍령면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 </a:t>
                      </a:r>
                      <a:r>
                        <a:rPr lang="ko-KR" altLang="en-US" sz="1600" b="1" dirty="0" err="1" smtClean="0">
                          <a:latin typeface="+mn-lt"/>
                        </a:rPr>
                        <a:t>은평리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 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/ 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추풍령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2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리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1200" b="1" dirty="0" smtClean="0">
                        <a:latin typeface="+mn-lt"/>
                      </a:endParaRPr>
                    </a:p>
                    <a:p>
                      <a:pPr algn="ctr" latinLnBrk="1"/>
                      <a:r>
                        <a:rPr lang="ko-KR" altLang="en-US" sz="1600" b="1" dirty="0" smtClean="0">
                          <a:latin typeface="+mn-lt"/>
                        </a:rPr>
                        <a:t>한마음 이동봉사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300" b="1" dirty="0" smtClean="0">
                        <a:latin typeface="+mn-lt"/>
                      </a:endParaRPr>
                    </a:p>
                    <a:p>
                      <a:pPr algn="ctr" latinLnBrk="1"/>
                      <a:r>
                        <a:rPr lang="ko-KR" altLang="en-US" sz="1600" b="1" dirty="0" smtClean="0">
                          <a:latin typeface="+mn-lt"/>
                        </a:rPr>
                        <a:t>집수리</a:t>
                      </a:r>
                      <a:r>
                        <a:rPr lang="ko-KR" altLang="en-US" sz="1600" b="1" baseline="0" dirty="0" smtClean="0">
                          <a:latin typeface="+mn-lt"/>
                        </a:rPr>
                        <a:t> </a:t>
                      </a:r>
                      <a:r>
                        <a:rPr lang="en-US" altLang="ko-KR" sz="1600" b="1" baseline="0" dirty="0" smtClean="0">
                          <a:latin typeface="+mn-lt"/>
                        </a:rPr>
                        <a:t>/ </a:t>
                      </a:r>
                      <a:r>
                        <a:rPr lang="ko-KR" altLang="en-US" sz="1600" b="1" baseline="0" dirty="0" err="1" smtClean="0">
                          <a:latin typeface="+mn-lt"/>
                        </a:rPr>
                        <a:t>칼갈이</a:t>
                      </a:r>
                      <a:r>
                        <a:rPr lang="ko-KR" altLang="en-US" sz="1600" b="1" baseline="0" dirty="0" smtClean="0">
                          <a:latin typeface="+mn-lt"/>
                        </a:rPr>
                        <a:t> 등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</a:tr>
              <a:tr h="4877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lt"/>
                        </a:rPr>
                        <a:t>8. 16.(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목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) 10:00 / 13:00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+mn-lt"/>
                        </a:rPr>
                        <a:t>용화면 </a:t>
                      </a:r>
                      <a:r>
                        <a:rPr lang="ko-KR" altLang="en-US" sz="1600" b="1" dirty="0" err="1" smtClean="0">
                          <a:latin typeface="+mn-lt"/>
                        </a:rPr>
                        <a:t>안정리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 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/ 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용화리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7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7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1" y="188640"/>
            <a:ext cx="9143999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>
            <a:lvl1pPr marL="533400" indent="-533400"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800" b="1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914400" indent="-457200" latinLnBrk="1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q"/>
              <a:tabLst>
                <a:tab pos="4953000" algn="l"/>
              </a:tabLst>
              <a:defRPr kumimoji="1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•"/>
              <a:tabLst>
                <a:tab pos="4953000" algn="l"/>
              </a:tabLst>
              <a:defRPr kumimoji="1" sz="2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>
                <a:srgbClr val="FFFFFF"/>
              </a:buClr>
              <a:buNone/>
              <a:defRPr/>
            </a:pPr>
            <a:r>
              <a:rPr lang="en-US" altLang="ko-KR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9-9. </a:t>
            </a: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기타현안업무</a:t>
            </a:r>
            <a:endParaRPr lang="en-US" altLang="ko-KR" sz="700" dirty="0" smtClean="0">
              <a:solidFill>
                <a:srgbClr val="05AB0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>
              <a:lnSpc>
                <a:spcPct val="130000"/>
              </a:lnSpc>
              <a:buClr>
                <a:srgbClr val="000000"/>
              </a:buClr>
              <a:defRPr/>
            </a:pPr>
            <a:r>
              <a:rPr lang="ko-KR" altLang="en-US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바르게살기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법질서 및 자연보호 캠페인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8. 4.(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11:00</a:t>
            </a:r>
          </a:p>
          <a:p>
            <a:pPr lvl="1">
              <a:lnSpc>
                <a:spcPct val="130000"/>
              </a:lnSpc>
              <a:buClr>
                <a:srgbClr val="000000"/>
              </a:buClr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/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송호관광지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100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 </a:t>
            </a:r>
            <a:endParaRPr lang="en-US" altLang="ko-KR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srgbClr val="000000"/>
              </a:buClr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자유총연맹 태극기 달기 캠페인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8.12.(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10:00 ~ 13:00 </a:t>
            </a:r>
          </a:p>
          <a:p>
            <a:pPr lvl="1">
              <a:lnSpc>
                <a:spcPct val="130000"/>
              </a:lnSpc>
              <a:buClr>
                <a:srgbClr val="000000"/>
              </a:buClr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/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학산면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아평리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30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  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집결 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: 09:00 </a:t>
            </a:r>
            <a:r>
              <a:rPr lang="ko-KR" altLang="en-US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학산삼거리</a:t>
            </a:r>
            <a:endPara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srgbClr val="000000"/>
              </a:buClr>
              <a:defRPr/>
            </a:pPr>
            <a:r>
              <a:rPr lang="ko-KR" altLang="en-US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새마을회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포도마라톤대회 국수봉사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8. 26.(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05:00 </a:t>
            </a:r>
          </a:p>
          <a:p>
            <a:pPr lvl="1">
              <a:lnSpc>
                <a:spcPct val="130000"/>
              </a:lnSpc>
              <a:buClr>
                <a:srgbClr val="000000"/>
              </a:buClr>
              <a:buNone/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영동체육관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50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srgbClr val="000000"/>
              </a:buClr>
              <a:defRPr/>
            </a:pPr>
            <a:r>
              <a:rPr lang="ko-KR" altLang="en-US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자원봉사센터 워크숍 </a:t>
            </a:r>
            <a:r>
              <a:rPr lang="en-US" altLang="ko-KR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8. 30.(</a:t>
            </a:r>
            <a:r>
              <a:rPr lang="ko-KR" altLang="en-US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31.(</a:t>
            </a:r>
            <a:r>
              <a:rPr lang="ko-KR" altLang="en-US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부산시 일원 </a:t>
            </a:r>
            <a:r>
              <a:rPr lang="en-US" altLang="ko-KR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40</a:t>
            </a:r>
            <a:r>
              <a:rPr lang="ko-KR" altLang="en-US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ko-KR" altLang="en-US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주민정보화교육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8. 6.(</a:t>
            </a:r>
            <a:r>
              <a:rPr lang="ko-KR" altLang="en-US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  <a:r>
              <a:rPr lang="en-US" altLang="ko-KR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~ 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8. 26.(</a:t>
            </a:r>
            <a:r>
              <a:rPr lang="ko-KR" altLang="en-US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금</a:t>
            </a:r>
            <a:r>
              <a:rPr lang="en-US" altLang="ko-KR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/ 120</a:t>
            </a:r>
            <a:r>
              <a:rPr lang="ko-KR" altLang="en-US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endParaRPr lang="en-US" altLang="ko-KR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/ </a:t>
            </a:r>
            <a:r>
              <a:rPr lang="ko-KR" altLang="en-US" dirty="0" err="1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읍사무소</a:t>
            </a:r>
            <a:r>
              <a:rPr lang="ko-KR" altLang="en-US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주민정보화교육장 </a:t>
            </a:r>
            <a:r>
              <a:rPr lang="en-US" altLang="ko-KR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컴퓨터기초 외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과정</a:t>
            </a:r>
            <a:endParaRPr lang="en-US" altLang="ko-KR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영동군 웹진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월호 발행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8. 13. (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/ 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수신동의자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14,013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endParaRPr lang="en-US" altLang="ko-KR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/ 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군정 주요소식 및 관광지 정보 제공</a:t>
            </a:r>
            <a:endParaRPr lang="en-US" altLang="ko-KR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endParaRPr lang="en-US" altLang="ko-KR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4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323528" y="1628800"/>
          <a:ext cx="8501122" cy="3202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728192"/>
                <a:gridCol w="3050174"/>
                <a:gridCol w="1702354"/>
                <a:gridCol w="1012290"/>
              </a:tblGrid>
              <a:tr h="2545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구  분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기   간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교 육 명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교육시간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비  고</a:t>
                      </a:r>
                      <a:endParaRPr lang="ko-KR" altLang="en-US" b="1" dirty="0"/>
                    </a:p>
                  </a:txBody>
                  <a:tcPr/>
                </a:tc>
              </a:tr>
              <a:tr h="254544">
                <a:tc rowSpan="4">
                  <a:txBody>
                    <a:bodyPr/>
                    <a:lstStyle/>
                    <a:p>
                      <a:pPr algn="ctr" latinLnBrk="1"/>
                      <a:endParaRPr lang="en-US" altLang="ko-KR" sz="1800" b="1" dirty="0" smtClean="0"/>
                    </a:p>
                    <a:p>
                      <a:pPr algn="ctr" latinLnBrk="1"/>
                      <a:endParaRPr lang="en-US" altLang="ko-KR" sz="1800" b="1" dirty="0" smtClean="0"/>
                    </a:p>
                    <a:p>
                      <a:pPr algn="ctr" latinLnBrk="1"/>
                      <a:r>
                        <a:rPr lang="en-US" altLang="ko-KR" sz="1800" b="1" dirty="0" smtClean="0"/>
                        <a:t>8</a:t>
                      </a:r>
                      <a:r>
                        <a:rPr lang="ko-KR" altLang="en-US" sz="1800" b="1" dirty="0" smtClean="0"/>
                        <a:t>월</a:t>
                      </a:r>
                      <a:endParaRPr lang="ko-KR" altLang="en-US" sz="1800" b="1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en-US" altLang="ko-KR" sz="1800" b="1" dirty="0" smtClean="0"/>
                    </a:p>
                    <a:p>
                      <a:pPr algn="ctr" latinLnBrk="1"/>
                      <a:endParaRPr lang="en-US" altLang="ko-KR" sz="800" b="1" dirty="0" smtClean="0"/>
                    </a:p>
                    <a:p>
                      <a:pPr algn="ctr" latinLnBrk="1"/>
                      <a:r>
                        <a:rPr lang="en-US" altLang="ko-KR" sz="1800" b="1" dirty="0" smtClean="0"/>
                        <a:t>8.</a:t>
                      </a:r>
                      <a:r>
                        <a:rPr lang="en-US" altLang="ko-KR" sz="1800" b="1" baseline="0" dirty="0" smtClean="0"/>
                        <a:t> 6. ~ 8. 24.</a:t>
                      </a:r>
                    </a:p>
                    <a:p>
                      <a:pPr algn="ctr" latinLnBrk="1"/>
                      <a:r>
                        <a:rPr lang="en-US" altLang="ko-KR" sz="1800" b="1" baseline="0" dirty="0" smtClean="0"/>
                        <a:t>(</a:t>
                      </a:r>
                      <a:r>
                        <a:rPr lang="ko-KR" altLang="en-US" sz="1800" b="1" baseline="0" dirty="0" smtClean="0"/>
                        <a:t>월</a:t>
                      </a:r>
                      <a:r>
                        <a:rPr lang="en-US" altLang="ko-KR" sz="1800" b="1" baseline="0" dirty="0" smtClean="0"/>
                        <a:t>~</a:t>
                      </a:r>
                      <a:r>
                        <a:rPr lang="ko-KR" altLang="en-US" sz="1800" b="1" baseline="0" dirty="0" smtClean="0"/>
                        <a:t>금</a:t>
                      </a:r>
                      <a:r>
                        <a:rPr lang="en-US" altLang="ko-KR" sz="1800" b="1" baseline="0" dirty="0" smtClean="0"/>
                        <a:t>, 14</a:t>
                      </a:r>
                      <a:r>
                        <a:rPr lang="ko-KR" altLang="en-US" sz="1800" b="1" baseline="0" dirty="0" smtClean="0"/>
                        <a:t>일</a:t>
                      </a:r>
                      <a:r>
                        <a:rPr lang="en-US" altLang="ko-KR" sz="1800" b="1" baseline="0" dirty="0" smtClean="0"/>
                        <a:t>)</a:t>
                      </a:r>
                      <a:endParaRPr lang="ko-KR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 smtClean="0"/>
                        <a:t>컴퓨터 기초</a:t>
                      </a:r>
                      <a:endParaRPr lang="ko-KR" alt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 smtClean="0"/>
                        <a:t>10:00~12:00</a:t>
                      </a:r>
                      <a:endParaRPr lang="ko-KR" alt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 smtClean="0"/>
                        <a:t>30</a:t>
                      </a:r>
                      <a:r>
                        <a:rPr lang="ko-KR" altLang="en-US" sz="1700" b="1" dirty="0" smtClean="0"/>
                        <a:t>명</a:t>
                      </a:r>
                      <a:endParaRPr lang="ko-KR" altLang="en-US" sz="1700" b="1" dirty="0"/>
                    </a:p>
                  </a:txBody>
                  <a:tcPr/>
                </a:tc>
              </a:tr>
              <a:tr h="29183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7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 err="1" smtClean="0"/>
                        <a:t>스마트폰</a:t>
                      </a:r>
                      <a:r>
                        <a:rPr lang="ko-KR" altLang="en-US" sz="1700" b="1" dirty="0" smtClean="0"/>
                        <a:t> 중급</a:t>
                      </a:r>
                      <a:endParaRPr lang="ko-KR" alt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 smtClean="0"/>
                        <a:t>13:30~15:30</a:t>
                      </a:r>
                      <a:endParaRPr lang="ko-KR" alt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="1" dirty="0" smtClean="0"/>
                        <a:t>30</a:t>
                      </a:r>
                      <a:r>
                        <a:rPr lang="ko-KR" altLang="en-US" sz="1700" b="1" dirty="0" smtClean="0"/>
                        <a:t>명</a:t>
                      </a:r>
                    </a:p>
                  </a:txBody>
                  <a:tcPr/>
                </a:tc>
              </a:tr>
              <a:tr h="38355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7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 smtClean="0"/>
                        <a:t>엑셀 기초</a:t>
                      </a:r>
                      <a:endParaRPr lang="ko-KR" alt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 smtClean="0"/>
                        <a:t>16:00~18:00</a:t>
                      </a:r>
                      <a:endParaRPr lang="ko-KR" alt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="1" dirty="0" smtClean="0"/>
                        <a:t>30</a:t>
                      </a:r>
                      <a:r>
                        <a:rPr lang="ko-KR" altLang="en-US" sz="1700" b="1" dirty="0" smtClean="0"/>
                        <a:t>명</a:t>
                      </a:r>
                    </a:p>
                  </a:txBody>
                  <a:tcPr/>
                </a:tc>
              </a:tr>
              <a:tr h="34869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7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 err="1" smtClean="0"/>
                        <a:t>포토샵으로</a:t>
                      </a:r>
                      <a:r>
                        <a:rPr lang="ko-KR" altLang="en-US" sz="1700" b="1" dirty="0" smtClean="0"/>
                        <a:t> 홍보물 만들기</a:t>
                      </a:r>
                      <a:endParaRPr lang="ko-KR" alt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 smtClean="0"/>
                        <a:t>19:00~21:00</a:t>
                      </a:r>
                      <a:endParaRPr lang="ko-KR" alt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="1" dirty="0" smtClean="0"/>
                        <a:t>30</a:t>
                      </a:r>
                      <a:r>
                        <a:rPr lang="ko-KR" altLang="en-US" sz="1700" b="1" dirty="0" smtClean="0"/>
                        <a:t>명</a:t>
                      </a:r>
                    </a:p>
                  </a:txBody>
                  <a:tcPr/>
                </a:tc>
              </a:tr>
              <a:tr h="313821">
                <a:tc rowSpan="4">
                  <a:txBody>
                    <a:bodyPr/>
                    <a:lstStyle/>
                    <a:p>
                      <a:pPr algn="ctr" latinLnBrk="1"/>
                      <a:endParaRPr lang="en-US" altLang="ko-KR" sz="800" b="1" dirty="0" smtClean="0"/>
                    </a:p>
                    <a:p>
                      <a:pPr algn="ctr" latinLnBrk="1"/>
                      <a:endParaRPr lang="en-US" altLang="ko-KR" sz="1800" b="1" dirty="0" smtClean="0"/>
                    </a:p>
                    <a:p>
                      <a:pPr algn="ctr" latinLnBrk="1"/>
                      <a:r>
                        <a:rPr lang="en-US" altLang="ko-KR" sz="1800" b="1" dirty="0" smtClean="0"/>
                        <a:t>9</a:t>
                      </a:r>
                      <a:r>
                        <a:rPr lang="ko-KR" altLang="en-US" sz="1800" b="1" dirty="0" smtClean="0"/>
                        <a:t>월</a:t>
                      </a:r>
                      <a:endParaRPr lang="ko-KR" altLang="en-US" sz="1800" b="1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en-US" altLang="ko-KR" sz="1800" b="1" dirty="0" smtClean="0"/>
                    </a:p>
                    <a:p>
                      <a:pPr algn="ctr" latinLnBrk="1"/>
                      <a:endParaRPr lang="en-US" altLang="ko-KR" sz="800" b="1" dirty="0" smtClean="0"/>
                    </a:p>
                    <a:p>
                      <a:pPr algn="ctr" latinLnBrk="1"/>
                      <a:r>
                        <a:rPr lang="en-US" altLang="ko-KR" sz="1800" b="1" dirty="0" smtClean="0"/>
                        <a:t>9. 3. ~ 9. 21.</a:t>
                      </a:r>
                    </a:p>
                    <a:p>
                      <a:pPr algn="ctr" latinLnBrk="1"/>
                      <a:r>
                        <a:rPr lang="en-US" altLang="ko-KR" sz="1800" b="1" dirty="0" smtClean="0"/>
                        <a:t>(</a:t>
                      </a:r>
                      <a:r>
                        <a:rPr lang="ko-KR" altLang="en-US" sz="1800" b="1" dirty="0" smtClean="0"/>
                        <a:t>월</a:t>
                      </a:r>
                      <a:r>
                        <a:rPr lang="en-US" altLang="ko-KR" sz="1800" b="1" dirty="0" smtClean="0"/>
                        <a:t>~</a:t>
                      </a:r>
                      <a:r>
                        <a:rPr lang="ko-KR" altLang="en-US" sz="1800" b="1" dirty="0" smtClean="0"/>
                        <a:t>금</a:t>
                      </a:r>
                      <a:r>
                        <a:rPr lang="en-US" altLang="ko-KR" sz="1800" b="1" dirty="0" smtClean="0"/>
                        <a:t>, 15</a:t>
                      </a:r>
                      <a:r>
                        <a:rPr lang="ko-KR" altLang="en-US" sz="1800" b="1" dirty="0" smtClean="0"/>
                        <a:t>일</a:t>
                      </a:r>
                      <a:r>
                        <a:rPr lang="en-US" altLang="ko-KR" sz="1800" b="1" dirty="0" smtClean="0"/>
                        <a:t>)</a:t>
                      </a:r>
                    </a:p>
                    <a:p>
                      <a:pPr algn="ctr" latinLnBrk="1"/>
                      <a:endParaRPr lang="ko-KR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 smtClean="0"/>
                        <a:t>파워포인트</a:t>
                      </a:r>
                      <a:endParaRPr lang="ko-KR" alt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 smtClean="0"/>
                        <a:t>10:00~12:00</a:t>
                      </a:r>
                      <a:endParaRPr lang="ko-KR" alt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="1" dirty="0" smtClean="0"/>
                        <a:t>30</a:t>
                      </a:r>
                      <a:r>
                        <a:rPr lang="ko-KR" altLang="en-US" sz="1700" b="1" dirty="0" smtClean="0"/>
                        <a:t>명</a:t>
                      </a:r>
                      <a:endParaRPr lang="ko-KR" altLang="en-US" sz="1700" b="1" dirty="0"/>
                    </a:p>
                  </a:txBody>
                  <a:tcPr/>
                </a:tc>
              </a:tr>
              <a:tr h="27895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7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 smtClean="0"/>
                        <a:t>SNS</a:t>
                      </a:r>
                      <a:r>
                        <a:rPr lang="en-US" altLang="ko-KR" sz="1700" b="1" baseline="0" dirty="0" smtClean="0"/>
                        <a:t> </a:t>
                      </a:r>
                      <a:r>
                        <a:rPr lang="ko-KR" altLang="en-US" sz="1700" b="1" baseline="0" dirty="0" smtClean="0"/>
                        <a:t>활용</a:t>
                      </a:r>
                      <a:endParaRPr lang="ko-KR" alt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 smtClean="0"/>
                        <a:t>13:30~15:30</a:t>
                      </a:r>
                      <a:endParaRPr lang="ko-KR" alt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="1" dirty="0" smtClean="0"/>
                        <a:t>30</a:t>
                      </a:r>
                      <a:r>
                        <a:rPr lang="ko-KR" altLang="en-US" sz="1700" b="1" dirty="0" smtClean="0"/>
                        <a:t>명</a:t>
                      </a:r>
                      <a:endParaRPr lang="ko-KR" altLang="en-US" sz="1700" b="1" dirty="0"/>
                    </a:p>
                  </a:txBody>
                  <a:tcPr/>
                </a:tc>
              </a:tr>
              <a:tr h="24408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7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 smtClean="0"/>
                        <a:t>엑셀중급</a:t>
                      </a:r>
                      <a:endParaRPr lang="ko-KR" alt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 smtClean="0"/>
                        <a:t>16:00~18:00</a:t>
                      </a:r>
                      <a:endParaRPr lang="ko-KR" alt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="1" dirty="0" smtClean="0"/>
                        <a:t>30</a:t>
                      </a:r>
                      <a:r>
                        <a:rPr lang="ko-KR" altLang="en-US" sz="1700" b="1" dirty="0" smtClean="0"/>
                        <a:t>명</a:t>
                      </a:r>
                      <a:endParaRPr lang="ko-KR" altLang="en-US" sz="1700" b="1" dirty="0"/>
                    </a:p>
                  </a:txBody>
                  <a:tcPr/>
                </a:tc>
              </a:tr>
              <a:tr h="24059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7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 smtClean="0"/>
                        <a:t>ITQ</a:t>
                      </a:r>
                      <a:r>
                        <a:rPr lang="ko-KR" altLang="en-US" sz="1700" b="1" dirty="0" smtClean="0"/>
                        <a:t>한글 </a:t>
                      </a:r>
                      <a:r>
                        <a:rPr lang="ko-KR" altLang="en-US" sz="1700" b="1" dirty="0" err="1" smtClean="0"/>
                        <a:t>자격증반</a:t>
                      </a:r>
                      <a:endParaRPr lang="ko-KR" alt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 smtClean="0"/>
                        <a:t>19:00~21:00</a:t>
                      </a:r>
                      <a:endParaRPr lang="ko-KR" alt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="1" dirty="0" smtClean="0"/>
                        <a:t>30</a:t>
                      </a:r>
                      <a:r>
                        <a:rPr lang="ko-KR" altLang="en-US" sz="1700" b="1" dirty="0" smtClean="0"/>
                        <a:t>명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85344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/>
          <a:p>
            <a:pPr>
              <a:lnSpc>
                <a:spcPct val="20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3/4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분기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주민정보화교육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전화접수 및 인터넷접수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400" b="1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400" b="1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sz="24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72191</TotalTime>
  <Words>531</Words>
  <Application>Microsoft Office PowerPoint</Application>
  <PresentationFormat>화면 슬라이드 쇼(4:3)</PresentationFormat>
  <Paragraphs>125</Paragraphs>
  <Slides>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6_Office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11434</cp:revision>
  <dcterms:modified xsi:type="dcterms:W3CDTF">2018-09-01T05:19:24Z</dcterms:modified>
</cp:coreProperties>
</file>