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5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D0D8E8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732" y="-74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116632"/>
            <a:ext cx="8604448" cy="21359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공간정보 행정지원 플랫폼 구축 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촬영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8.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용역업체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한국에스지티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촬영장소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영동산업단지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정사 영상 촬영 후 시스템 탑재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2536" y="2348880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주민자치협의회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 및 고문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주민자치형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공공서비스 사업 관련 등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46756" y="4365104"/>
            <a:ext cx="9107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수해 지역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이동빨래차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복구 완료 시까지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이동빨래차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723900" lvl="1" indent="-45720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괴산군 및 적십자사 충북지사 차량 지원 각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723900" lvl="1" indent="-45720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수해 현장 방문하여 세탁서비스 지원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161971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86666</TotalTime>
  <Words>125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12153</cp:revision>
  <cp:lastPrinted>2020-08-13T05:50:05Z</cp:lastPrinted>
  <dcterms:modified xsi:type="dcterms:W3CDTF">2020-08-13T11:35:47Z</dcterms:modified>
</cp:coreProperties>
</file>