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0" r:id="rId3"/>
    <p:sldId id="5971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774" y="-22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6512" y="256490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자원봉사센터 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덕분에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챌린지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마켓 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 접수</a:t>
            </a:r>
            <a:endParaRPr lang="en-US" altLang="ko-KR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9:00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판매품목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닭강정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모듬떡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밑반찬 세트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0319" y="4797152"/>
            <a:ext cx="875015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marR="0" lvl="0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6-3.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공간정보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행정지원 플랫폼구축 사업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추진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6. 1.(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월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 ~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6. 5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㈜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한국에스지티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컨소시엄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항공 영상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드론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촬영 및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영상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구축 범위 협의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40466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 학생근로 활동 신청 접수</a:t>
            </a:r>
            <a:endParaRPr lang="en-US" altLang="ko-KR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또는 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보호자 포함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주민등록상 주소가 군내인 대학생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341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4464496"/>
            <a:ext cx="9144000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대한적십자사봉사회 영동지구협의회 환경정화활동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부녀봉사회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태평양 약국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카페나무 아래 하상 주변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867" y="234888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시군정책협의회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핵심과제 토론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지역경제 활성화 방안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404664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개인정보 수집 동의절차 이행실태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전부서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개인정보 수집 최소화 및 동의 절차 이행여부 확인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066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82837</TotalTime>
  <Words>217</Words>
  <Application>Microsoft Office PowerPoint</Application>
  <PresentationFormat>화면 슬라이드 쇼(4:3)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12002</cp:revision>
  <cp:lastPrinted>2020-05-28T06:12:30Z</cp:lastPrinted>
  <dcterms:modified xsi:type="dcterms:W3CDTF">2020-05-28T07:19:51Z</dcterms:modified>
</cp:coreProperties>
</file>