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73" r:id="rId3"/>
    <p:sldId id="5974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5434" autoAdjust="0"/>
  </p:normalViewPr>
  <p:slideViewPr>
    <p:cSldViewPr>
      <p:cViewPr varScale="1">
        <p:scale>
          <a:sx n="105" d="100"/>
          <a:sy n="105" d="100"/>
        </p:scale>
        <p:origin x="-252" y="-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110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110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2020-09-10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2020-09-10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2020-09-10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2020-09-10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2020-09-10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2020-09-10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504" y="5244590"/>
            <a:ext cx="8542536" cy="113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웹진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월호 발행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15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17,476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군정소식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및 관광지 정보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등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3024" y="44624"/>
            <a:ext cx="910748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기간제근로자 운용 심의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9. 14.(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) ~ 9. 18.(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심사위원</a:t>
            </a:r>
            <a:r>
              <a:rPr lang="en-US" altLang="ko-KR" sz="2400" b="1" spc="-9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9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채용 사유 및 인원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기간의 적정성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인력운용 방법 등</a:t>
            </a:r>
            <a:endParaRPr lang="en-US" altLang="ko-KR" sz="2400" b="1" spc="-9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03383" y="3948446"/>
            <a:ext cx="8867775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5-3.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태풍피해 복구 농촌 </a:t>
            </a:r>
            <a:r>
              <a:rPr lang="ko-KR" altLang="en-US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일손돕기</a:t>
            </a:r>
            <a:endParaRPr lang="en-US" altLang="ko-KR" sz="700" dirty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01700"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9. 15.(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용산면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10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벼 세우기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71314" y="1916832"/>
            <a:ext cx="910748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지방공무원 임용후보자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장학생 선발공고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9.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16.(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11. 15.(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선발예정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시설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토목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)9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급</a:t>
            </a:r>
            <a:endParaRPr lang="en-US" altLang="ko-KR" sz="2400" b="1" spc="-9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군 홈페이지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지방자치단체 통합 인터넷원서접수센터 게시</a:t>
            </a:r>
            <a:endParaRPr lang="en-US" altLang="ko-KR" sz="2400" b="1" spc="-9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2886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0528" y="116632"/>
            <a:ext cx="91440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이동 빨래방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41408"/>
              </p:ext>
            </p:extLst>
          </p:nvPr>
        </p:nvGraphicFramePr>
        <p:xfrm>
          <a:off x="156498" y="1052736"/>
          <a:ext cx="8678197" cy="3437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94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436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9473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7030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0668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일   시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장   소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내   용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비   고</a:t>
                      </a:r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9.14.(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황간면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황주리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rowSpan="10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이동빨래봉사</a:t>
                      </a:r>
                      <a:endParaRPr lang="ko-KR" altLang="en-US" sz="1400" b="1" dirty="0"/>
                    </a:p>
                  </a:txBody>
                  <a:tcPr anchor="ctr"/>
                </a:tc>
                <a:tc rowSpan="10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각 마을당</a:t>
                      </a:r>
                      <a:endParaRPr lang="en-US" altLang="ko-KR" sz="1400" b="1" dirty="0" smtClean="0"/>
                    </a:p>
                    <a:p>
                      <a:pPr algn="ctr" latinLnBrk="1"/>
                      <a:r>
                        <a:rPr lang="en-US" altLang="ko-KR" sz="1400" b="1" dirty="0" smtClean="0"/>
                        <a:t>20</a:t>
                      </a:r>
                      <a:r>
                        <a:rPr lang="ko-KR" altLang="en-US" sz="1400" b="1" dirty="0" smtClean="0"/>
                        <a:t>가구</a:t>
                      </a:r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용화면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내룡리</a:t>
                      </a:r>
                      <a:endParaRPr lang="ko-KR" altLang="en-US" sz="1400" b="0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27641896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9.15.(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추풍령면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후리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93696859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상촌면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흥덕리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25289598"/>
                  </a:ext>
                </a:extLst>
              </a:tr>
              <a:tr h="338803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9.16.(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심천면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명천리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65863266"/>
                  </a:ext>
                </a:extLst>
              </a:tr>
              <a:tr h="33880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양강면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가동리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55793719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9.17.(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추풍령면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계룡리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82353228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상촌면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둔전리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41966227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9.18.(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매곡면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내동리</a:t>
                      </a: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용화면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창곡리</a:t>
                      </a: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8224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81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85765</TotalTime>
  <Words>193</Words>
  <Application>Microsoft Office PowerPoint</Application>
  <PresentationFormat>화면 슬라이드 쇼(4:3)</PresentationFormat>
  <Paragraphs>40</Paragraphs>
  <Slides>3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12103</cp:revision>
  <cp:lastPrinted>2020-09-10T01:29:14Z</cp:lastPrinted>
  <dcterms:modified xsi:type="dcterms:W3CDTF">2020-09-10T01:50:38Z</dcterms:modified>
</cp:coreProperties>
</file>