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3" r:id="rId3"/>
    <p:sldId id="5974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105" d="100"/>
          <a:sy n="105" d="100"/>
        </p:scale>
        <p:origin x="-252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5244590"/>
            <a:ext cx="8542536" cy="11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17,476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군정소식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관광지 정보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3024" y="44624"/>
            <a:ext cx="9107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기간제근로자 운용 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심사위원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채용 사유 및 인원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기간의 적정성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인력운용 방법 등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3383" y="3948446"/>
            <a:ext cx="886777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태풍피해 복구 농촌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일손돕기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15.(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벼 세우기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1314" y="1916832"/>
            <a:ext cx="9107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지방공무원 임용후보자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장학생 선발공고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11. 15.(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선발예정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시설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토목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)9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급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지방자치단체 통합 인터넷원서접수센터 게시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528" y="11663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1408"/>
              </p:ext>
            </p:extLst>
          </p:nvPr>
        </p:nvGraphicFramePr>
        <p:xfrm>
          <a:off x="156498" y="1052736"/>
          <a:ext cx="8678197" cy="34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황주리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내룡리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64189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흥덕리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명천리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계룡리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둔전리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966227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내동리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창곡리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22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85765</TotalTime>
  <Words>193</Words>
  <Application>Microsoft Office PowerPoint</Application>
  <PresentationFormat>화면 슬라이드 쇼(4:3)</PresentationFormat>
  <Paragraphs>40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12103</cp:revision>
  <cp:lastPrinted>2020-09-10T01:29:14Z</cp:lastPrinted>
  <dcterms:modified xsi:type="dcterms:W3CDTF">2020-09-10T01:50:38Z</dcterms:modified>
</cp:coreProperties>
</file>