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0" r:id="rId3"/>
    <p:sldId id="258" r:id="rId4"/>
    <p:sldId id="263" r:id="rId5"/>
    <p:sldId id="262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579" autoAdjust="0"/>
    <p:restoredTop sz="94660"/>
  </p:normalViewPr>
  <p:slideViewPr>
    <p:cSldViewPr>
      <p:cViewPr varScale="1">
        <p:scale>
          <a:sx n="103" d="100"/>
          <a:sy n="103" d="100"/>
        </p:scale>
        <p:origin x="-2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18003-C684-4C86-920C-2DDEDCEACB65}" type="datetimeFigureOut">
              <a:rPr lang="ko-KR" altLang="en-US" smtClean="0"/>
              <a:pPr/>
              <a:t>2015-09-25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419A3-526C-4732-869F-6DD86C186DD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7"/>
          <p:cNvSpPr txBox="1">
            <a:spLocks noGrp="1" noChangeArrowheads="1"/>
          </p:cNvSpPr>
          <p:nvPr/>
        </p:nvSpPr>
        <p:spPr bwMode="auto">
          <a:xfrm>
            <a:off x="3886414" y="8688334"/>
            <a:ext cx="2971587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AE7D2D20-747F-4CBD-9BA3-89007DE2C939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95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719" y="4343436"/>
            <a:ext cx="5482562" cy="4114143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E178-D2C6-4EE1-9075-92C68DCEDAD4}" type="datetimeFigureOut">
              <a:rPr lang="ko-KR" altLang="en-US" smtClean="0"/>
              <a:pPr/>
              <a:t>2015-09-25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2F2E-8EAF-4FE3-9970-703CB0EC2E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E178-D2C6-4EE1-9075-92C68DCEDAD4}" type="datetimeFigureOut">
              <a:rPr lang="ko-KR" altLang="en-US" smtClean="0"/>
              <a:pPr/>
              <a:t>2015-09-25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2F2E-8EAF-4FE3-9970-703CB0EC2E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E178-D2C6-4EE1-9075-92C68DCEDAD4}" type="datetimeFigureOut">
              <a:rPr lang="ko-KR" altLang="en-US" smtClean="0"/>
              <a:pPr/>
              <a:t>2015-09-25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2F2E-8EAF-4FE3-9970-703CB0EC2E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E178-D2C6-4EE1-9075-92C68DCEDAD4}" type="datetimeFigureOut">
              <a:rPr lang="ko-KR" altLang="en-US" smtClean="0"/>
              <a:pPr/>
              <a:t>2015-09-25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2F2E-8EAF-4FE3-9970-703CB0EC2E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E178-D2C6-4EE1-9075-92C68DCEDAD4}" type="datetimeFigureOut">
              <a:rPr lang="ko-KR" altLang="en-US" smtClean="0"/>
              <a:pPr/>
              <a:t>2015-09-25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2F2E-8EAF-4FE3-9970-703CB0EC2E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E178-D2C6-4EE1-9075-92C68DCEDAD4}" type="datetimeFigureOut">
              <a:rPr lang="ko-KR" altLang="en-US" smtClean="0"/>
              <a:pPr/>
              <a:t>2015-09-25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2F2E-8EAF-4FE3-9970-703CB0EC2E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E178-D2C6-4EE1-9075-92C68DCEDAD4}" type="datetimeFigureOut">
              <a:rPr lang="ko-KR" altLang="en-US" smtClean="0"/>
              <a:pPr/>
              <a:t>2015-09-25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2F2E-8EAF-4FE3-9970-703CB0EC2E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E178-D2C6-4EE1-9075-92C68DCEDAD4}" type="datetimeFigureOut">
              <a:rPr lang="ko-KR" altLang="en-US" smtClean="0"/>
              <a:pPr/>
              <a:t>2015-09-25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2F2E-8EAF-4FE3-9970-703CB0EC2E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E178-D2C6-4EE1-9075-92C68DCEDAD4}" type="datetimeFigureOut">
              <a:rPr lang="ko-KR" altLang="en-US" smtClean="0"/>
              <a:pPr/>
              <a:t>2015-09-25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2F2E-8EAF-4FE3-9970-703CB0EC2E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E178-D2C6-4EE1-9075-92C68DCEDAD4}" type="datetimeFigureOut">
              <a:rPr lang="ko-KR" altLang="en-US" smtClean="0"/>
              <a:pPr/>
              <a:t>2015-09-25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2F2E-8EAF-4FE3-9970-703CB0EC2E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E178-D2C6-4EE1-9075-92C68DCEDAD4}" type="datetimeFigureOut">
              <a:rPr lang="ko-KR" altLang="en-US" smtClean="0"/>
              <a:pPr/>
              <a:t>2015-09-25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2F2E-8EAF-4FE3-9970-703CB0EC2E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DE178-D2C6-4EE1-9075-92C68DCEDAD4}" type="datetimeFigureOut">
              <a:rPr lang="ko-KR" altLang="en-US" smtClean="0"/>
              <a:pPr/>
              <a:t>2015-09-25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92F2E-8EAF-4FE3-9970-703CB0EC2E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978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6500" b="1" spc="-30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 악 </a:t>
            </a:r>
            <a:r>
              <a:rPr lang="ko-KR" altLang="en-US" sz="6500" b="1" spc="-30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kumimoji="0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80974" y="142853"/>
            <a:ext cx="8963025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홍보</a:t>
            </a:r>
            <a:endParaRPr kumimoji="0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kumimoji="0"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kumimoji="0"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endParaRPr kumimoji="0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      체 </a:t>
            </a:r>
            <a:r>
              <a:rPr kumimoji="0"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KTX </a:t>
            </a: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모니터</a:t>
            </a:r>
            <a:r>
              <a:rPr kumimoji="0"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내일로 티켓 </a:t>
            </a:r>
            <a:r>
              <a:rPr kumimoji="0"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바우처</a:t>
            </a:r>
            <a:r>
              <a:rPr kumimoji="0"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나라장터 등</a:t>
            </a:r>
            <a:endParaRPr kumimoji="0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kumimoji="0"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시설안내 및 체험프로그램 홍보</a:t>
            </a:r>
            <a:endParaRPr kumimoji="0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기대효과 </a:t>
            </a:r>
            <a:r>
              <a:rPr kumimoji="0"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다양한 홍보를 통한 방문객 증가 유도</a:t>
            </a:r>
            <a:endParaRPr kumimoji="0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kumimoji="0" lang="ko-KR" altLang="en-US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14282" y="3071834"/>
            <a:ext cx="8783637" cy="3857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소리창조체험장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관광상품 개발 제안공모</a:t>
            </a:r>
            <a:endParaRPr kumimoji="0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~ 12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endParaRPr kumimoji="0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국악소재 관광상품 </a:t>
            </a: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공모전 실시 및 상품 개발  </a:t>
            </a:r>
            <a:endParaRPr kumimoji="0"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관광상품 제작 및 지식재산권 등록</a:t>
            </a:r>
            <a:endParaRPr kumimoji="0" lang="ko-KR" altLang="en-US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kumimoji="0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80975" y="142852"/>
            <a:ext cx="8783638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국악콘텐츠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프론티어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사업 추진</a:t>
            </a:r>
            <a:endParaRPr kumimoji="0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kumimoji="0"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2015. 9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~ 2016.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kumimoji="0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kumimoji="0"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kumimoji="0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kumimoji="0"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체험전수관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음악감상실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리모델링</a:t>
            </a:r>
            <a:endParaRPr kumimoji="0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kumimoji="0"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설계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시공 제안공모</a:t>
            </a:r>
            <a:endParaRPr kumimoji="0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kumimoji="0" lang="ko-KR" altLang="en-US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88957" y="3071810"/>
            <a:ext cx="8783637" cy="287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K-farm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누리사업 추진</a:t>
            </a:r>
            <a:endParaRPr kumimoji="0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kumimoji="0"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2015.  10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kumimoji="0"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한전주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이설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인도 및 야외무대 설치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</a:t>
            </a: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kumimoji="0"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공사준공</a:t>
            </a:r>
            <a:endParaRPr kumimoji="0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3"/>
          <p:cNvSpPr>
            <a:spLocks noChangeArrowheads="1"/>
          </p:cNvSpPr>
          <p:nvPr/>
        </p:nvSpPr>
        <p:spPr bwMode="auto">
          <a:xfrm>
            <a:off x="180975" y="2786058"/>
            <a:ext cx="8783638" cy="3090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142877"/>
            <a:ext cx="8783637" cy="278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국악기반시설 정비</a:t>
            </a:r>
            <a:endParaRPr kumimoji="0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kumimoji="0"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2015.  10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kumimoji="0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난계생가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체험전수관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난계국악당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주변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kumimoji="0"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제초 및 전정작업</a:t>
            </a:r>
            <a:endParaRPr kumimoji="0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3071835"/>
            <a:ext cx="8783637" cy="285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시설보완 추진</a:t>
            </a:r>
            <a:endParaRPr kumimoji="0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kumimoji="0"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kumimoji="0"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~ 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kumimoji="0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kumimoji="0"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산책로 조성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조경시설 보강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kumimoji="0"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설계 및 착공</a:t>
            </a:r>
            <a:endParaRPr kumimoji="0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3"/>
          <p:cNvSpPr>
            <a:spLocks noChangeArrowheads="1"/>
          </p:cNvSpPr>
          <p:nvPr/>
        </p:nvSpPr>
        <p:spPr bwMode="auto">
          <a:xfrm>
            <a:off x="180975" y="2786058"/>
            <a:ext cx="8783638" cy="3090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14282" y="785794"/>
          <a:ext cx="8640960" cy="3280930"/>
        </p:xfrm>
        <a:graphic>
          <a:graphicData uri="http://schemas.openxmlformats.org/drawingml/2006/table">
            <a:tbl>
              <a:tblPr firstRow="1" bandRow="1"/>
              <a:tblGrid>
                <a:gridCol w="2643206"/>
                <a:gridCol w="1571605"/>
                <a:gridCol w="2928958"/>
                <a:gridCol w="1497191"/>
              </a:tblGrid>
              <a:tr h="38457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   시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    고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761794">
                <a:tc rowSpan="2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10/1,2,6,13,20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(5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14:40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국악체험촌</a:t>
                      </a:r>
                      <a:endParaRPr lang="ko-KR" altLang="en-US" sz="2000" b="1" i="0" u="none" strike="noStrike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특별 상설 공연 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와인트레인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1297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토요 상설 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804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10/3,10,17,24,31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(5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)15:00 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346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10. 8(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14:00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괴산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세계 </a:t>
                      </a:r>
                      <a:r>
                        <a:rPr lang="ko-KR" altLang="en-US" sz="2000" b="1" i="0" u="none" strike="noStrike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유기농산업</a:t>
                      </a: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엑스포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i="0" u="none" strike="noStrike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2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10. 20(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16:00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세종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충남대병원</a:t>
                      </a: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2000" b="1" i="0" u="none" strike="noStrike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비전선포식</a:t>
                      </a:r>
                      <a:endParaRPr lang="ko-KR" altLang="en-US" sz="2000" b="1" i="0" u="none" strike="noStrike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i="0" u="none" strike="noStrike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2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10. 23(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16:00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보은 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대추축제 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i="0" u="none" strike="noStrike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0"/>
            <a:ext cx="8783637" cy="278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공연</a:t>
            </a:r>
            <a:endParaRPr kumimoji="0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278</Words>
  <Application>Microsoft Office PowerPoint</Application>
  <PresentationFormat>화면 슬라이드 쇼(4:3)</PresentationFormat>
  <Paragraphs>63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9</cp:revision>
  <dcterms:created xsi:type="dcterms:W3CDTF">2015-09-24T01:16:09Z</dcterms:created>
  <dcterms:modified xsi:type="dcterms:W3CDTF">2015-09-25T00:24:38Z</dcterms:modified>
</cp:coreProperties>
</file>