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6018" r:id="rId2"/>
    <p:sldId id="6019" r:id="rId3"/>
    <p:sldId id="6020" r:id="rId4"/>
    <p:sldId id="6021" r:id="rId5"/>
    <p:sldId id="6022" r:id="rId6"/>
    <p:sldId id="6023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CF817"/>
    <a:srgbClr val="05AB0D"/>
    <a:srgbClr val="00B036"/>
    <a:srgbClr val="06BA82"/>
    <a:srgbClr val="862E1C"/>
    <a:srgbClr val="8D4815"/>
    <a:srgbClr val="E79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9633" autoAdjust="0"/>
  </p:normalViewPr>
  <p:slideViewPr>
    <p:cSldViewPr>
      <p:cViewPr varScale="1">
        <p:scale>
          <a:sx n="121" d="100"/>
          <a:sy n="121" d="100"/>
        </p:scale>
        <p:origin x="-1524" y="-102"/>
      </p:cViewPr>
      <p:guideLst>
        <p:guide orient="horz" pos="255"/>
        <p:guide orient="horz" pos="211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497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371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302EAEC-E80E-4420-864B-DC0DF6341A39}" type="slidenum">
              <a:rPr lang="en-US" altLang="ko-KR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48216"/>
              </p:ext>
            </p:extLst>
          </p:nvPr>
        </p:nvGraphicFramePr>
        <p:xfrm>
          <a:off x="5988050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smtClean="0">
                          <a:latin typeface="HY헤드라인M" pitchFamily="18" charset="-127"/>
                          <a:ea typeface="HY헤드라인M" pitchFamily="18" charset="-127"/>
                        </a:rPr>
                        <a:t>국악사업소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1599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3163" y="188640"/>
            <a:ext cx="7899237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43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전국난계국악경연대회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~ 5. 18.(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 6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국악체험촌 일원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개부문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6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개분야</a:t>
            </a:r>
            <a:r>
              <a:rPr lang="en-US" altLang="ko-KR" sz="2800" b="1" kern="0" baseline="30000">
                <a:latin typeface="HY헤드라인M" pitchFamily="18" charset="-127"/>
                <a:ea typeface="HY헤드라인M" pitchFamily="18" charset="-127"/>
              </a:rPr>
              <a:t>*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* </a:t>
            </a:r>
            <a:r>
              <a:rPr lang="ko-KR" altLang="en-US" sz="2000" b="1" kern="0" smtClean="0">
                <a:latin typeface="HY헤드라인M" pitchFamily="18" charset="-127"/>
                <a:ea typeface="HY헤드라인M" pitchFamily="18" charset="-127"/>
              </a:rPr>
              <a:t>초중고</a:t>
            </a:r>
            <a:r>
              <a:rPr lang="en-US" altLang="ko-KR" sz="2000" b="1" kern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smtClean="0">
                <a:latin typeface="HY헤드라인M" pitchFamily="18" charset="-127"/>
                <a:ea typeface="HY헤드라인M" pitchFamily="18" charset="-127"/>
              </a:rPr>
              <a:t>대학</a:t>
            </a:r>
            <a:r>
              <a:rPr lang="en-US" altLang="ko-KR" sz="2000" b="1" kern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smtClean="0">
                <a:latin typeface="HY헤드라인M" pitchFamily="18" charset="-127"/>
                <a:ea typeface="HY헤드라인M" pitchFamily="18" charset="-127"/>
              </a:rPr>
              <a:t>일반 </a:t>
            </a:r>
            <a:r>
              <a:rPr lang="en-US" altLang="ko-KR" sz="20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kern="0" smtClean="0">
                <a:latin typeface="HY헤드라인M" pitchFamily="18" charset="-127"/>
                <a:ea typeface="HY헤드라인M" pitchFamily="18" charset="-127"/>
              </a:rPr>
              <a:t>피리</a:t>
            </a:r>
            <a:r>
              <a:rPr lang="en-US" altLang="ko-KR" sz="2000" b="1" ker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>
                <a:latin typeface="HY헤드라인M" pitchFamily="18" charset="-127"/>
                <a:ea typeface="HY헤드라인M" pitchFamily="18" charset="-127"/>
              </a:rPr>
              <a:t>대금</a:t>
            </a:r>
            <a:r>
              <a:rPr lang="en-US" altLang="ko-KR" sz="2000" b="1" ker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>
                <a:latin typeface="HY헤드라인M" pitchFamily="18" charset="-127"/>
                <a:ea typeface="HY헤드라인M" pitchFamily="18" charset="-127"/>
              </a:rPr>
              <a:t>해금</a:t>
            </a:r>
            <a:r>
              <a:rPr lang="en-US" altLang="ko-KR" sz="2000" b="1" ker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>
                <a:latin typeface="HY헤드라인M" pitchFamily="18" charset="-127"/>
                <a:ea typeface="HY헤드라인M" pitchFamily="18" charset="-127"/>
              </a:rPr>
              <a:t>가야금</a:t>
            </a:r>
            <a:r>
              <a:rPr lang="en-US" altLang="ko-KR" sz="2000" b="1" ker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>
                <a:latin typeface="HY헤드라인M" pitchFamily="18" charset="-127"/>
                <a:ea typeface="HY헤드라인M" pitchFamily="18" charset="-127"/>
              </a:rPr>
              <a:t>거문고</a:t>
            </a:r>
            <a:r>
              <a:rPr lang="en-US" altLang="ko-KR" sz="2000" b="1" ker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>
                <a:latin typeface="HY헤드라인M" pitchFamily="18" charset="-127"/>
                <a:ea typeface="HY헤드라인M" pitchFamily="18" charset="-127"/>
              </a:rPr>
              <a:t>아쟁</a:t>
            </a:r>
            <a:endParaRPr lang="en-US" altLang="ko-KR" sz="20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50192" y="3212976"/>
            <a:ext cx="8858312" cy="180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2017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국악공연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옥천군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지용제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" dirty="0" smtClean="0">
                <a:latin typeface="HY헤드라인M" pitchFamily="18" charset="-127"/>
                <a:ea typeface="HY헤드라인M" pitchFamily="18" charset="-127"/>
              </a:rPr>
              <a:t>5. 21. (</a:t>
            </a:r>
            <a:r>
              <a:rPr lang="ko-KR" altLang="en-US" sz="2400" b="1" spc="-1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0" dirty="0" smtClean="0">
                <a:latin typeface="HY헤드라인M" pitchFamily="18" charset="-127"/>
                <a:ea typeface="HY헤드라인M" pitchFamily="18" charset="-127"/>
              </a:rPr>
              <a:t>) 18:00 / </a:t>
            </a:r>
            <a:r>
              <a:rPr lang="ko-KR" altLang="en-US" sz="2400" b="1" spc="-10" dirty="0" smtClean="0">
                <a:latin typeface="HY헤드라인M" pitchFamily="18" charset="-127"/>
                <a:ea typeface="HY헤드라인M" pitchFamily="18" charset="-127"/>
              </a:rPr>
              <a:t>상계공원 상설무대</a:t>
            </a:r>
            <a:endParaRPr lang="en-US" altLang="ko-KR" sz="2400" b="1" spc="-1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남도 아리랑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 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박경종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김도균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109595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50192" y="260648"/>
            <a:ext cx="8858312" cy="180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효 음악회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" dirty="0" smtClean="0">
                <a:latin typeface="HY헤드라인M" pitchFamily="18" charset="-127"/>
                <a:ea typeface="HY헤드라인M" pitchFamily="18" charset="-127"/>
              </a:rPr>
              <a:t>5. 26. (</a:t>
            </a:r>
            <a:r>
              <a:rPr lang="ko-KR" altLang="en-US" sz="2400" b="1" spc="-1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" dirty="0" smtClean="0">
                <a:latin typeface="HY헤드라인M" pitchFamily="18" charset="-127"/>
                <a:ea typeface="HY헤드라인M" pitchFamily="18" charset="-127"/>
              </a:rPr>
              <a:t>) 17:30 / </a:t>
            </a:r>
            <a:r>
              <a:rPr lang="ko-KR" altLang="en-US" sz="2400" b="1" spc="-10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spc="-1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" dirty="0" err="1" smtClean="0">
                <a:latin typeface="HY헤드라인M" pitchFamily="18" charset="-127"/>
                <a:ea typeface="HY헤드라인M" pitchFamily="18" charset="-127"/>
              </a:rPr>
              <a:t>둔치</a:t>
            </a:r>
            <a:r>
              <a:rPr lang="ko-KR" altLang="en-US" sz="2400" b="1" spc="-10" dirty="0" smtClean="0">
                <a:latin typeface="HY헤드라인M" pitchFamily="18" charset="-127"/>
                <a:ea typeface="HY헤드라인M" pitchFamily="18" charset="-127"/>
              </a:rPr>
              <a:t> 특설무대 </a:t>
            </a:r>
            <a:endParaRPr lang="en-US" altLang="ko-KR" sz="2400" b="1" spc="-1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심청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곡 공연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 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강호중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박애리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3163788"/>
            <a:ext cx="7899237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계단아트 조성사업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계단 아트 조성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추진계획 수립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개안 비교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085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2643533"/>
            <a:ext cx="7776864" cy="741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194796"/>
              </p:ext>
            </p:extLst>
          </p:nvPr>
        </p:nvGraphicFramePr>
        <p:xfrm>
          <a:off x="611560" y="3338581"/>
          <a:ext cx="8064897" cy="3402787"/>
        </p:xfrm>
        <a:graphic>
          <a:graphicData uri="http://schemas.openxmlformats.org/drawingml/2006/table">
            <a:tbl>
              <a:tblPr firstRow="1" bandRow="1"/>
              <a:tblGrid>
                <a:gridCol w="1224136"/>
                <a:gridCol w="1584176"/>
                <a:gridCol w="2880320"/>
                <a:gridCol w="2376265"/>
              </a:tblGrid>
              <a:tr h="47817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구   분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일    시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예약자</a:t>
                      </a:r>
                      <a:r>
                        <a:rPr lang="en-US" altLang="ko-KR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인원</a:t>
                      </a:r>
                      <a:r>
                        <a:rPr lang="en-US" altLang="ko-KR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사용목적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29812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1.~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27.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서울예대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4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워크숍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졸업연주회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5763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1.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~ 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30.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와인트레인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14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체험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169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1.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~ 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29.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국군복지단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4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세미나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공연장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16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난계국악기체험전수관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27.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~ 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28.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동재국악진흥회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제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10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회 대한민국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국악기 제작 축제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37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국악당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12.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~ 5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15.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요식업식품교육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행사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연극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2858" y="211460"/>
            <a:ext cx="8783638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국악기반시설 조경 유지관리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 제초 및 조경관리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공사 착수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283686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2859" y="260648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173815"/>
              </p:ext>
            </p:extLst>
          </p:nvPr>
        </p:nvGraphicFramePr>
        <p:xfrm>
          <a:off x="323528" y="980728"/>
          <a:ext cx="8496944" cy="5500935"/>
        </p:xfrm>
        <a:graphic>
          <a:graphicData uri="http://schemas.openxmlformats.org/drawingml/2006/table">
            <a:tbl>
              <a:tblPr firstRow="1" bandRow="1"/>
              <a:tblGrid>
                <a:gridCol w="1052719"/>
                <a:gridCol w="1981307"/>
                <a:gridCol w="2455151"/>
                <a:gridCol w="3007767"/>
              </a:tblGrid>
              <a:tr h="44129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유  형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공연일시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장  소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비  고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64966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기   획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12.(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금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14:00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영동군립노인전문병원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가정의 달 기획공연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‘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작은 음악회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’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6496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21.(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일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18:00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상계공원 상설무대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2017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찾아가는 국악공연 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‘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옥천군 </a:t>
                      </a: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지용제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’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6496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26.(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금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17:30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영동천변 특설무대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난계국악단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‘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효 음악회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’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6496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초   청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5. </a:t>
                      </a:r>
                      <a:r>
                        <a:rPr lang="en-US" altLang="ko-KR" sz="1600" b="0" kern="1200" baseline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3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수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11:00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속리산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법주사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석가탄신일 초청공연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6496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23.(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금산군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대전시 서부교육청 초청공연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41296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상   설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5.   6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토요 상설공연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4129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13.(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412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20.(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412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27.(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4129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유원대 신입생 </a:t>
                      </a:r>
                      <a:r>
                        <a:rPr lang="ko-KR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특별상설공연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1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548680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kern="0" spc="-5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2017.4.27</a:t>
            </a:r>
            <a:r>
              <a:rPr lang="ko-KR" altLang="en-US" kern="0" spc="-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kern="0" spc="-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080736"/>
              </p:ext>
            </p:extLst>
          </p:nvPr>
        </p:nvGraphicFramePr>
        <p:xfrm>
          <a:off x="755577" y="2060848"/>
          <a:ext cx="8064896" cy="2068370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13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115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mtClean="0">
                          <a:latin typeface="HY헤드라인M" pitchFamily="18" charset="-127"/>
                          <a:ea typeface="HY헤드라인M" pitchFamily="18" charset="-127"/>
                        </a:rPr>
                        <a:t>국악진흥팀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11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220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mtClean="0">
                          <a:latin typeface="HY헤드라인M" pitchFamily="18" charset="-127"/>
                          <a:ea typeface="HY헤드라인M" pitchFamily="18" charset="-127"/>
                        </a:rPr>
                        <a:t>시설운영팀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4221088"/>
            <a:ext cx="8964612" cy="2664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</a:t>
            </a:r>
            <a:endParaRPr lang="en-US" altLang="ko-KR" sz="2400" kern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 </a:t>
            </a:r>
            <a:r>
              <a:rPr lang="ko-KR" altLang="en-US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전입대상자 발굴 지속 독려</a:t>
            </a:r>
            <a:endParaRPr lang="en-US" altLang="ko-KR" sz="2400" kern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 </a:t>
            </a:r>
            <a:r>
              <a:rPr lang="ko-KR" altLang="en-US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발굴 전입대상자 신속 전입 추진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0893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73985</TotalTime>
  <Words>466</Words>
  <Application>Microsoft Office PowerPoint</Application>
  <PresentationFormat>화면 슬라이드 쇼(4:3)</PresentationFormat>
  <Paragraphs>112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2_조화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남진우</cp:lastModifiedBy>
  <cp:revision>11539</cp:revision>
  <cp:lastPrinted>2017-04-27T02:27:00Z</cp:lastPrinted>
  <dcterms:modified xsi:type="dcterms:W3CDTF">2017-04-27T07:11:53Z</dcterms:modified>
</cp:coreProperties>
</file>