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1" r:id="rId2"/>
    <p:sldId id="258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7" d="100"/>
          <a:sy n="107" d="100"/>
        </p:scale>
        <p:origin x="-8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A32C4A-DC2D-4ADE-9A53-80856105A9B9}" type="datetimeFigureOut">
              <a:rPr lang="ko-KR" altLang="en-US" smtClean="0"/>
              <a:pPr/>
              <a:t>2015-10-30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76E143-14CF-4697-AC1C-B825432069D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7"/>
          <p:cNvSpPr txBox="1">
            <a:spLocks noGrp="1" noChangeArrowheads="1"/>
          </p:cNvSpPr>
          <p:nvPr/>
        </p:nvSpPr>
        <p:spPr bwMode="auto">
          <a:xfrm>
            <a:off x="3885721" y="8688334"/>
            <a:ext cx="2972280" cy="45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9C13DC18-4326-458D-8394-E7A0CABA3E83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22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880" y="4343436"/>
            <a:ext cx="5482241" cy="4114143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F8083-282F-4D35-826D-B0D6350CB811}" type="datetimeFigureOut">
              <a:rPr lang="ko-KR" altLang="en-US" smtClean="0"/>
              <a:pPr/>
              <a:t>2015-10-30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37277-FD59-44E1-821F-20ED87F5A57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F8083-282F-4D35-826D-B0D6350CB811}" type="datetimeFigureOut">
              <a:rPr lang="ko-KR" altLang="en-US" smtClean="0"/>
              <a:pPr/>
              <a:t>2015-10-30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37277-FD59-44E1-821F-20ED87F5A57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F8083-282F-4D35-826D-B0D6350CB811}" type="datetimeFigureOut">
              <a:rPr lang="ko-KR" altLang="en-US" smtClean="0"/>
              <a:pPr/>
              <a:t>2015-10-30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37277-FD59-44E1-821F-20ED87F5A57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F8083-282F-4D35-826D-B0D6350CB811}" type="datetimeFigureOut">
              <a:rPr lang="ko-KR" altLang="en-US" smtClean="0"/>
              <a:pPr/>
              <a:t>2015-10-30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37277-FD59-44E1-821F-20ED87F5A57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F8083-282F-4D35-826D-B0D6350CB811}" type="datetimeFigureOut">
              <a:rPr lang="ko-KR" altLang="en-US" smtClean="0"/>
              <a:pPr/>
              <a:t>2015-10-30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37277-FD59-44E1-821F-20ED87F5A57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F8083-282F-4D35-826D-B0D6350CB811}" type="datetimeFigureOut">
              <a:rPr lang="ko-KR" altLang="en-US" smtClean="0"/>
              <a:pPr/>
              <a:t>2015-10-30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37277-FD59-44E1-821F-20ED87F5A57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F8083-282F-4D35-826D-B0D6350CB811}" type="datetimeFigureOut">
              <a:rPr lang="ko-KR" altLang="en-US" smtClean="0"/>
              <a:pPr/>
              <a:t>2015-10-30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37277-FD59-44E1-821F-20ED87F5A57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F8083-282F-4D35-826D-B0D6350CB811}" type="datetimeFigureOut">
              <a:rPr lang="ko-KR" altLang="en-US" smtClean="0"/>
              <a:pPr/>
              <a:t>2015-10-30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37277-FD59-44E1-821F-20ED87F5A57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F8083-282F-4D35-826D-B0D6350CB811}" type="datetimeFigureOut">
              <a:rPr lang="ko-KR" altLang="en-US" smtClean="0"/>
              <a:pPr/>
              <a:t>2015-10-30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37277-FD59-44E1-821F-20ED87F5A57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F8083-282F-4D35-826D-B0D6350CB811}" type="datetimeFigureOut">
              <a:rPr lang="ko-KR" altLang="en-US" smtClean="0"/>
              <a:pPr/>
              <a:t>2015-10-30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37277-FD59-44E1-821F-20ED87F5A57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F8083-282F-4D35-826D-B0D6350CB811}" type="datetimeFigureOut">
              <a:rPr lang="ko-KR" altLang="en-US" smtClean="0"/>
              <a:pPr/>
              <a:t>2015-10-30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37277-FD59-44E1-821F-20ED87F5A57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F8083-282F-4D35-826D-B0D6350CB811}" type="datetimeFigureOut">
              <a:rPr lang="ko-KR" altLang="en-US" smtClean="0"/>
              <a:pPr/>
              <a:t>2015-10-30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37277-FD59-44E1-821F-20ED87F5A57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49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ko-KR" altLang="en-US" sz="6500" b="1" spc="-30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 악 </a:t>
            </a:r>
            <a:r>
              <a:rPr lang="ko-KR" altLang="en-US" sz="6500" b="1" spc="-300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업 소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endParaRPr kumimoji="0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80975" y="355600"/>
            <a:ext cx="8855075" cy="314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0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algn="dist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7-1.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해외 초청공연</a:t>
            </a:r>
            <a:endParaRPr kumimoji="0"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초  청 자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재일본민단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오사카 지부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공연일시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11. 8.(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13:00</a:t>
            </a:r>
          </a:p>
          <a:p>
            <a:pPr marL="914400" lvl="1" indent="-457200" algn="dist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체류기간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11. 7 ~ 11. 9. (2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공연장소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일본 오사카 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나미끼리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홀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(2,000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석 규모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algn="dist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40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지휘자 안성우 외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39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88957" y="3643314"/>
            <a:ext cx="8783637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0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algn="dist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↔조달청 업무협약 체결</a:t>
            </a:r>
          </a:p>
          <a:p>
            <a:pPr marL="914400" lvl="1" indent="-457200" algn="dist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11. 16.(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11:30 </a:t>
            </a:r>
          </a:p>
          <a:p>
            <a:pPr marL="914400" lvl="1" indent="-457200" algn="dist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군청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층 상황실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참  석 자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14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조달청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7,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7)</a:t>
            </a:r>
          </a:p>
          <a:p>
            <a:pPr marL="914400" lvl="1" indent="-457200" algn="dist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소개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협약체결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14282" y="357191"/>
            <a:ext cx="8783638" cy="35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algn="dist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7-3. K-farm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누리사업 추진</a:t>
            </a:r>
          </a:p>
          <a:p>
            <a:pPr marL="914400" lvl="1" indent="-457200" algn="dist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2015. 4. ~ 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한전주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이설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인도 및 야외무대 설치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공사준공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88956" y="3214686"/>
            <a:ext cx="8783638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국악콘텐츠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프론티어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 추진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2015.  11.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2016.  3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80" dirty="0" smtClean="0">
                <a:latin typeface="HY헤드라인M" pitchFamily="18" charset="-127"/>
                <a:ea typeface="HY헤드라인M" pitchFamily="18" charset="-127"/>
              </a:rPr>
              <a:t>사 업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250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200,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50)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체험전수관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음악감상실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리모델링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음악감상실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리모델링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설계 및 시공 제안 공모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88956" y="357191"/>
            <a:ext cx="8783638" cy="3000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국악체험촌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산책로 조성 공사 추진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2015. 10. ~ 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산책로 조성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1.2km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산책로 노선 정비 및 시설 설치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60394" y="3429000"/>
            <a:ext cx="8783638" cy="3000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국악기제작촌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환경정비공사 추진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2015. 11. ~ 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26,600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폐가옥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철거 및 부지 정리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배수로 정비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토공 및 포장공사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3"/>
          <p:cNvSpPr>
            <a:spLocks noChangeArrowheads="1"/>
          </p:cNvSpPr>
          <p:nvPr/>
        </p:nvSpPr>
        <p:spPr bwMode="auto">
          <a:xfrm>
            <a:off x="180975" y="2786063"/>
            <a:ext cx="8783638" cy="309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endParaRPr kumimoji="0" lang="en-US" altLang="ko-KR" sz="2400" b="1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214313" y="1300163"/>
          <a:ext cx="8640960" cy="1940371"/>
        </p:xfrm>
        <a:graphic>
          <a:graphicData uri="http://schemas.openxmlformats.org/drawingml/2006/table">
            <a:tbl>
              <a:tblPr firstRow="1" bandRow="1"/>
              <a:tblGrid>
                <a:gridCol w="2786051"/>
                <a:gridCol w="1643074"/>
                <a:gridCol w="2714644"/>
                <a:gridCol w="1497191"/>
              </a:tblGrid>
              <a:tr h="384576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    시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    소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내    용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    고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761794">
                <a:tc rowSpan="2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11/3,5,12,17,19,24,26 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(7</a:t>
                      </a:r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14:40</a:t>
                      </a:r>
                      <a:endParaRPr lang="ko-KR" altLang="en-US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i="0" u="none" strike="noStrike" dirty="0" err="1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국악체험촌</a:t>
                      </a:r>
                      <a:endParaRPr lang="ko-KR" altLang="en-US" sz="2000" b="1" i="0" u="none" strike="noStrike" dirty="0" smtClean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특별 상설 공연 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와인트레인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81297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토요 상설 공연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804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11/7,14,21,28</a:t>
                      </a:r>
                      <a:endParaRPr lang="en-US" altLang="ko-KR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(4</a:t>
                      </a:r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)15:00 </a:t>
                      </a:r>
                      <a:endParaRPr lang="ko-KR" altLang="en-US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0975" y="431800"/>
            <a:ext cx="8783638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0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algn="dist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-7.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공연</a:t>
            </a:r>
            <a:endParaRPr kumimoji="0"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305</Words>
  <Application>Microsoft Office PowerPoint</Application>
  <PresentationFormat>화면 슬라이드 쇼(4:3)</PresentationFormat>
  <Paragraphs>54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10</cp:revision>
  <dcterms:created xsi:type="dcterms:W3CDTF">2015-10-28T06:54:42Z</dcterms:created>
  <dcterms:modified xsi:type="dcterms:W3CDTF">2015-10-30T00:14:32Z</dcterms:modified>
</cp:coreProperties>
</file>