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2C4A-DC2D-4ADE-9A53-80856105A9B9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6E143-14CF-4697-AC1C-B825432069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885721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9C13DC18-4326-458D-8394-E7A0CABA3E8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0" y="4343436"/>
            <a:ext cx="5482241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F8083-282F-4D35-826D-B0D6350CB811}" type="datetimeFigureOut">
              <a:rPr lang="ko-KR" altLang="en-US" smtClean="0"/>
              <a:pPr/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37277-FD59-44E1-821F-20ED87F5A5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975" y="355600"/>
            <a:ext cx="8855075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해외 초청공연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초  청 자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재일본민단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오사카 지부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공연일시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11. 8.(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13:00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체류기간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7 ~ 11. 9.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공연장소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일본 오사카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나미끼리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홀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(2,000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석 규모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지휘자 안성우 외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39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8957" y="3643314"/>
            <a:ext cx="878363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↔조달청 업무협약 체결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11. 16.(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11:30 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 석 자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조달청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7)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소개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협약체결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57191"/>
            <a:ext cx="878363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K-farm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누리사업 추진</a:t>
            </a: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4. ~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이설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인도 및 야외무대 설치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8956" y="3214686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프론티어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2015.  11.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음악감상실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음악감상실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설계 및 시공 제안 공모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8956" y="357191"/>
            <a:ext cx="8783638" cy="30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산책로 조성 공사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10. 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산책로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1.2km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산책로 노선 정비 및 시설 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0394" y="3429000"/>
            <a:ext cx="8783638" cy="30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국악기제작촌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환경정비공사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11. 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26,600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폐가옥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철거 및 부지 정리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배수로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 및 포장공사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3"/>
          <p:cNvSpPr>
            <a:spLocks noChangeArrowheads="1"/>
          </p:cNvSpPr>
          <p:nvPr/>
        </p:nvSpPr>
        <p:spPr bwMode="auto">
          <a:xfrm>
            <a:off x="180975" y="2786063"/>
            <a:ext cx="8783638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0" lang="en-US" altLang="ko-KR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313" y="1300163"/>
          <a:ext cx="8640960" cy="1940371"/>
        </p:xfrm>
        <a:graphic>
          <a:graphicData uri="http://schemas.openxmlformats.org/drawingml/2006/table">
            <a:tbl>
              <a:tblPr firstRow="1" bandRow="1"/>
              <a:tblGrid>
                <a:gridCol w="2786051"/>
                <a:gridCol w="1643074"/>
                <a:gridCol w="2714644"/>
                <a:gridCol w="1497191"/>
              </a:tblGrid>
              <a:tr h="38457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61794"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11/3,5,12,17,19,24,26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(7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14:40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국악체험촌</a:t>
                      </a: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특별 상설 공연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와인트레인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29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 상설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0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11/7,14,21,28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)15:00 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975" y="431800"/>
            <a:ext cx="87836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</a:t>
            </a:r>
            <a:endParaRPr kumimoji="0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305</Words>
  <Application>Microsoft Office PowerPoint</Application>
  <PresentationFormat>화면 슬라이드 쇼(4:3)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</cp:revision>
  <dcterms:created xsi:type="dcterms:W3CDTF">2015-10-28T06:54:42Z</dcterms:created>
  <dcterms:modified xsi:type="dcterms:W3CDTF">2015-10-30T00:14:32Z</dcterms:modified>
</cp:coreProperties>
</file>