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>
      <p:cViewPr varScale="1">
        <p:scale>
          <a:sx n="110" d="100"/>
          <a:sy n="110" d="100"/>
        </p:scale>
        <p:origin x="165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F82D2-C183-47B9-8DDB-A104338CFEAA}" type="datetimeFigureOut">
              <a:rPr lang="ko-KR" altLang="en-US" smtClean="0"/>
              <a:pPr/>
              <a:t>2020-06-10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E416A-3DC8-4C31-85FF-F42B1023EB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4533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328D6-5A85-46DD-8807-D2F3C794E2DA}" type="datetimeFigureOut">
              <a:rPr lang="ko-KR" altLang="en-US" smtClean="0"/>
              <a:pPr/>
              <a:t>2020-06-10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E9015-36DF-4834-9858-4FF429D84A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0843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E59FB-1CD9-4643-8AD0-07939418C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2328832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9E097-1268-4034-B91E-250BC6848F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6129165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3F5CA-A921-41A9-9401-3E24420FA4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830854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88794-7EED-40D6-B394-5B052F2826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153658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9E8A-1B88-4DD8-A6DA-3442C9DB75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3043308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D422E-9768-45CE-BB4F-F3FBAB5944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10776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0ED49-6179-427E-A80E-EC4D14A74B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374254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AF301-14F1-4B8C-B1B4-7AA95CF24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689028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A362B-0010-47D9-8688-B283B02243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407729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6AA6-027C-451B-8DB1-32B6874EF5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036850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028F-C7A4-402B-A1A7-EDC55513E3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1012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0E85847D-9CB2-4308-9DCB-2016466705B0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91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402" y="2300812"/>
            <a:ext cx="9001094" cy="1560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무지개 시티투어 공모사업 컨설팅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6. 18.(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축제관광재단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관광공사 등 관계자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496" y="3668964"/>
            <a:ext cx="9001094" cy="1560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지역축제 아카데미 개최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6. 19.(</a:t>
            </a:r>
            <a:r>
              <a:rPr lang="ko-KR" altLang="en-US" sz="2400" b="1" kern="0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kern="0" spc="-1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레이크힐스</a:t>
            </a:r>
            <a:r>
              <a:rPr lang="ko-KR" altLang="en-US" sz="2400" b="1" kern="0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속리산 호텔 </a:t>
            </a:r>
            <a:r>
              <a:rPr lang="en-US" altLang="ko-KR" sz="2400" b="1" kern="0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재단 등 관계자 </a:t>
            </a:r>
            <a:r>
              <a:rPr lang="en-US" altLang="ko-KR" sz="2400" b="1" kern="0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spc="-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27960" y="404664"/>
            <a:ext cx="913646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 algn="di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온라인 상설공연 촬영 및 업로드</a:t>
            </a: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6. 16.(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우리소리관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공연영상 촬영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6. 19.(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15:00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충북영동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TV(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유튜브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공연영상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업로드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5402" y="5037116"/>
            <a:ext cx="9001094" cy="1560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시군특화공연작품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‘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황무지가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’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공연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4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19.(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, 20.(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15:00 / </a:t>
            </a:r>
            <a:r>
              <a:rPr lang="ko-KR" altLang="en-US" sz="24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영동복합문화예술회관 </a:t>
            </a:r>
            <a:r>
              <a:rPr lang="en-US" altLang="ko-KR" sz="2400" b="1" kern="0" spc="-15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5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극단 도화원</a:t>
            </a:r>
            <a:endParaRPr lang="en-US" altLang="ko-KR" sz="2400" b="1" kern="0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5468</TotalTime>
  <Words>104</Words>
  <Application>Microsoft Office PowerPoint</Application>
  <PresentationFormat>화면 슬라이드 쇼(4:3)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HY헤드라인M</vt:lpstr>
      <vt:lpstr>굴림</vt:lpstr>
      <vt:lpstr>맑은 고딕</vt:lpstr>
      <vt:lpstr>Symbol</vt:lpstr>
      <vt:lpstr>Wingdings</vt:lpstr>
      <vt:lpstr>2_조화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679</cp:revision>
  <cp:lastPrinted>2020-06-04T01:53:11Z</cp:lastPrinted>
  <dcterms:created xsi:type="dcterms:W3CDTF">2016-01-07T01:08:38Z</dcterms:created>
  <dcterms:modified xsi:type="dcterms:W3CDTF">2020-06-10T08:04:03Z</dcterms:modified>
</cp:coreProperties>
</file>