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73" d="100"/>
          <a:sy n="73" d="100"/>
        </p:scale>
        <p:origin x="84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F82D2-C183-47B9-8DDB-A104338CFEAA}" type="datetimeFigureOut">
              <a:rPr lang="ko-KR" altLang="en-US" smtClean="0"/>
              <a:pPr/>
              <a:t>2020-04-16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E416A-3DC8-4C31-85FF-F42B1023EB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4533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328D6-5A85-46DD-8807-D2F3C794E2DA}" type="datetimeFigureOut">
              <a:rPr lang="ko-KR" altLang="en-US" smtClean="0"/>
              <a:pPr/>
              <a:t>2020-04-16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E9015-36DF-4834-9858-4FF429D84A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084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328832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12916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83085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15365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043308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10776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37425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68902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407729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36850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1012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0E85847D-9CB2-4308-9DCB-2016466705B0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1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-99392"/>
            <a:ext cx="9001094" cy="213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kern="0" spc="-3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체육시설업</a:t>
            </a:r>
            <a:r>
              <a:rPr lang="ko-KR" altLang="en-US" sz="2800" b="1" kern="0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spc="-3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직권폐업</a:t>
            </a:r>
            <a:r>
              <a:rPr lang="ko-KR" altLang="en-US" sz="2800" b="1" kern="0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사전통지 공시송달 공고</a:t>
            </a:r>
            <a:endParaRPr lang="ko-KR" altLang="en-US" sz="2550" b="1" kern="0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21.(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5. 6.(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(15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체육시설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체육시설업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폐업 사실 </a:t>
            </a:r>
            <a:r>
              <a:rPr lang="ko-KR" altLang="en-US" sz="2400" b="1" kern="0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미통보에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따른 직권폐업 사실 공고</a:t>
            </a:r>
            <a:endParaRPr lang="en-US" altLang="ko-KR" sz="240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536" y="2060848"/>
            <a:ext cx="913646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 algn="di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kern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단체교섭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22.(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13:30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소회의실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국악문화체육과장 외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8728" y="3356992"/>
            <a:ext cx="942981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kern="0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난계국악당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철거공사</a:t>
            </a: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지정폐기물처리공사</a:t>
            </a: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폐석면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8.9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톤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공사내용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강관 비계 설치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8728" y="4670236"/>
            <a:ext cx="942981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가족과 함께하는 무료 자동차 극장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25. ~ 5. 16. 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매주 토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20:00)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영동체육관 주차장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차량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여대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4346</TotalTime>
  <Words>98</Words>
  <Application>Microsoft Office PowerPoint</Application>
  <PresentationFormat>화면 슬라이드 쇼(4:3)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HY헤드라인M</vt:lpstr>
      <vt:lpstr>굴림</vt:lpstr>
      <vt:lpstr>맑은 고딕</vt:lpstr>
      <vt:lpstr>Symbol</vt:lpstr>
      <vt:lpstr>Wingdings</vt:lpstr>
      <vt:lpstr>2_조화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632</cp:revision>
  <cp:lastPrinted>2020-04-16T08:42:54Z</cp:lastPrinted>
  <dcterms:created xsi:type="dcterms:W3CDTF">2016-01-07T01:08:38Z</dcterms:created>
  <dcterms:modified xsi:type="dcterms:W3CDTF">2020-04-16T08:50:36Z</dcterms:modified>
</cp:coreProperties>
</file>