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73" d="100"/>
          <a:sy n="73" d="100"/>
        </p:scale>
        <p:origin x="84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2020-04-16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2020-04-16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-99392"/>
            <a:ext cx="9001094" cy="213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kern="0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체육시설업</a:t>
            </a:r>
            <a:r>
              <a:rPr lang="ko-KR" altLang="en-US" sz="2800" b="1" kern="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직권폐업</a:t>
            </a:r>
            <a:r>
              <a:rPr lang="ko-KR" altLang="en-US" sz="2800" b="1" kern="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사전통지 공시송달 공고</a:t>
            </a:r>
            <a:endParaRPr lang="ko-KR" altLang="en-US" sz="2550" b="1" kern="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5. 6.(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(15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체육시설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체육시설업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폐업 사실 </a:t>
            </a: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미통보에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따른 직권폐업 사실 공고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536" y="2060848"/>
            <a:ext cx="91364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단체교섭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22.(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소회의실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국악문화체육과장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8728" y="3356992"/>
            <a:ext cx="942981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난계국악당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철거공사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지정폐기물처리공사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폐석면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공사내용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강관 비계 설치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728" y="4670236"/>
            <a:ext cx="942981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가족과 함께하는 무료 자동차 극장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25. ~ 5. 16. 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매주 토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20:00)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영동체육관 주차장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차량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4346</TotalTime>
  <Words>98</Words>
  <Application>Microsoft Office PowerPoint</Application>
  <PresentationFormat>화면 슬라이드 쇼(4:3)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632</cp:revision>
  <cp:lastPrinted>2020-04-16T08:42:54Z</cp:lastPrinted>
  <dcterms:created xsi:type="dcterms:W3CDTF">2016-01-07T01:08:38Z</dcterms:created>
  <dcterms:modified xsi:type="dcterms:W3CDTF">2020-04-16T08:50:36Z</dcterms:modified>
</cp:coreProperties>
</file>