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7"/>
  </p:notesMasterIdLst>
  <p:handoutMasterIdLst>
    <p:handoutMasterId r:id="rId8"/>
  </p:handoutMasterIdLst>
  <p:sldIdLst>
    <p:sldId id="6013" r:id="rId2"/>
    <p:sldId id="6011" r:id="rId3"/>
    <p:sldId id="6009" r:id="rId4"/>
    <p:sldId id="6010" r:id="rId5"/>
    <p:sldId id="6015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CF817"/>
    <a:srgbClr val="05AB0D"/>
    <a:srgbClr val="00B036"/>
    <a:srgbClr val="06BA82"/>
    <a:srgbClr val="862E1C"/>
    <a:srgbClr val="8D4815"/>
    <a:srgbClr val="E799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9633" autoAdjust="0"/>
  </p:normalViewPr>
  <p:slideViewPr>
    <p:cSldViewPr>
      <p:cViewPr>
        <p:scale>
          <a:sx n="98" d="100"/>
          <a:sy n="98" d="100"/>
        </p:scale>
        <p:origin x="-378" y="-43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A69CC8C-9595-4EAC-B0A1-AE5002A163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497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9EB8D85-0F15-467A-A54C-B10A86EADF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3711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8962DD25-EC7B-4F95-A181-63486135469A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0E85847D-9CB2-4308-9DCB-2016466705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926" r:id="rId1"/>
    <p:sldLayoutId id="2147590927" r:id="rId2"/>
    <p:sldLayoutId id="2147590928" r:id="rId3"/>
    <p:sldLayoutId id="2147590929" r:id="rId4"/>
    <p:sldLayoutId id="2147590930" r:id="rId5"/>
    <p:sldLayoutId id="2147590931" r:id="rId6"/>
    <p:sldLayoutId id="2147590932" r:id="rId7"/>
    <p:sldLayoutId id="2147590933" r:id="rId8"/>
    <p:sldLayoutId id="2147590934" r:id="rId9"/>
    <p:sldLayoutId id="2147590935" r:id="rId10"/>
    <p:sldLayoutId id="214759093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-30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 악 </a:t>
            </a:r>
            <a:r>
              <a:rPr lang="ko-KR" altLang="en-US" sz="6500" b="1" spc="-3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소</a:t>
            </a:r>
          </a:p>
        </p:txBody>
      </p:sp>
    </p:spTree>
    <p:extLst>
      <p:ext uri="{BB962C8B-B14F-4D97-AF65-F5344CB8AC3E}">
        <p14:creationId xmlns:p14="http://schemas.microsoft.com/office/powerpoint/2010/main" val="207335954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80850" y="260648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김제동 국악 토크 콘서트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10. 20. 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18:30 ~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난계국악당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내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난계국악단 식전공연 및 김제동 토크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주    제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김제동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국악과 함께하다</a:t>
            </a:r>
            <a:endParaRPr lang="en-US" altLang="ko-KR" sz="24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12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인사말씀   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0850" y="3429000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박연 국악마을 체험관광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기본계획 중간보고회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. 17. (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08:20 /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용</a:t>
            </a:r>
            <a:r>
              <a:rPr lang="ko-KR" altLang="en-US" sz="2400" b="1" spc="35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역</a:t>
            </a:r>
            <a:r>
              <a:rPr lang="ko-KR" altLang="en-US" sz="2400" b="1" spc="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박연 국악마을 체험관광 활성화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기본계획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용역업체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주식회사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매스씨앤지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중간보고 및 의견수렴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991759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289148"/>
            <a:ext cx="885277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공연장 상주단체 육성지원 사업 추진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난계국악기체험전수관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공연장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공연단체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놀이마당 울림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프로그램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사물놀이 한마당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관람대상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이수초등학교 학생 및 지역 주민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73685"/>
            <a:ext cx="8855075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영동국악체험촌 홍보 팸투어 추진</a:t>
            </a:r>
            <a:endParaRPr lang="en-US" altLang="ko-KR" sz="24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27.(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~ 28.(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일원</a:t>
            </a:r>
            <a:endParaRPr lang="en-US" altLang="ko-KR" sz="2400" b="1" spc="1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60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대전서부교육청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국악체험촌 프로그램 및 인근 관광지 소개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kumimoji="0"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(</a:t>
            </a:r>
            <a:r>
              <a:rPr kumimoji="0"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kumimoji="0"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노근리평화공원 </a:t>
            </a:r>
            <a:r>
              <a:rPr kumimoji="0" lang="ko-KR" altLang="en-US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kumimoji="0"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)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2859" y="143520"/>
            <a:ext cx="8783637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 공연 일정</a:t>
            </a:r>
            <a:endParaRPr kumimoji="0" lang="en-US" altLang="ko-KR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135752"/>
              </p:ext>
            </p:extLst>
          </p:nvPr>
        </p:nvGraphicFramePr>
        <p:xfrm>
          <a:off x="467544" y="836712"/>
          <a:ext cx="8280920" cy="5497608"/>
        </p:xfrm>
        <a:graphic>
          <a:graphicData uri="http://schemas.openxmlformats.org/drawingml/2006/table">
            <a:tbl>
              <a:tblPr firstRow="1" bandRow="1"/>
              <a:tblGrid>
                <a:gridCol w="936104"/>
                <a:gridCol w="2952328"/>
                <a:gridCol w="2304256"/>
                <a:gridCol w="2088232"/>
              </a:tblGrid>
              <a:tr h="42867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유형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공연일시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smtClean="0"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79184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600" b="0" spc="-150" smtClean="0">
                          <a:latin typeface="HY헤드라인M" pitchFamily="18" charset="-127"/>
                          <a:ea typeface="HY헤드라인M" pitchFamily="18" charset="-127"/>
                        </a:rPr>
                        <a:t>49</a:t>
                      </a:r>
                      <a:r>
                        <a:rPr lang="ko-KR" altLang="en-US" sz="1600" b="0" spc="-15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endParaRPr lang="en-US" altLang="ko-KR" sz="1600" b="0" spc="-15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smtClean="0">
                          <a:latin typeface="HY헤드라인M" pitchFamily="18" charset="-127"/>
                          <a:ea typeface="HY헤드라인M" pitchFamily="18" charset="-127"/>
                        </a:rPr>
                        <a:t>난계국악</a:t>
                      </a:r>
                      <a:endParaRPr lang="en-US" altLang="ko-KR" sz="1600" b="0" spc="-15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smtClean="0">
                          <a:latin typeface="HY헤드라인M" pitchFamily="18" charset="-127"/>
                          <a:ea typeface="HY헤드라인M" pitchFamily="18" charset="-127"/>
                        </a:rPr>
                        <a:t>축  제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 13.(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18:30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난계국악축제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메인무대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개막 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축하공연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791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 13.(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11:00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난계사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숭모제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791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 14.(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 4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공연</a:t>
                      </a:r>
                      <a:endParaRPr lang="en-US" altLang="ko-KR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10:30 / 13:30 / 15:30 / 17:30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국악관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상설공연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791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 15.(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18:30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난계국악축제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메인무대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종묘제례악 시연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313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 16.(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18:30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난계국악축제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메인무대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폐막공연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31312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smtClean="0">
                          <a:latin typeface="HY헤드라인M" pitchFamily="18" charset="-127"/>
                          <a:ea typeface="HY헤드라인M" pitchFamily="18" charset="-127"/>
                        </a:rPr>
                        <a:t>찾아가는</a:t>
                      </a:r>
                      <a:endParaRPr lang="en-US" altLang="ko-KR" sz="1600" b="0" spc="-15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smtClean="0">
                          <a:latin typeface="HY헤드라인M" pitchFamily="18" charset="-127"/>
                          <a:ea typeface="HY헤드라인M" pitchFamily="18" charset="-127"/>
                        </a:rPr>
                        <a:t>국악공연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6.(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16:00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증평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보강천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체육공원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증평 인삼골축제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3131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21.(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17:00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보은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뱃들공원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보은 대추축제</a:t>
                      </a:r>
                      <a:endParaRPr lang="en-US" altLang="ko-KR" sz="1600" b="0" i="0" u="none" strike="noStrike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3131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 25.(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13:00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옥천군 청산고등학교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31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smtClean="0">
                          <a:latin typeface="HY헤드라인M" pitchFamily="18" charset="-127"/>
                          <a:ea typeface="HY헤드라인M" pitchFamily="18" charset="-127"/>
                        </a:rPr>
                        <a:t>기  획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 16.(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18:30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난계국악당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김제동</a:t>
                      </a: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국악 토크 </a:t>
                      </a:r>
                      <a:endParaRPr lang="en-US" altLang="ko-KR" sz="1600" b="0" i="0" u="none" strike="noStrike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콘서트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1520" y="-27384"/>
            <a:ext cx="8783637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 공연 일정</a:t>
            </a:r>
            <a:endParaRPr kumimoji="0" lang="en-US" altLang="ko-KR" sz="2400" b="1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999112"/>
              </p:ext>
            </p:extLst>
          </p:nvPr>
        </p:nvGraphicFramePr>
        <p:xfrm>
          <a:off x="467544" y="620688"/>
          <a:ext cx="8280920" cy="3481612"/>
        </p:xfrm>
        <a:graphic>
          <a:graphicData uri="http://schemas.openxmlformats.org/drawingml/2006/table">
            <a:tbl>
              <a:tblPr firstRow="1" bandRow="1"/>
              <a:tblGrid>
                <a:gridCol w="936104"/>
                <a:gridCol w="2952328"/>
                <a:gridCol w="2304256"/>
                <a:gridCol w="2088232"/>
              </a:tblGrid>
              <a:tr h="57913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유형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공연일시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kern="1200" smtClean="0">
                          <a:solidFill>
                            <a:schemeClr val="lt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장  소</a:t>
                      </a:r>
                      <a:endParaRPr lang="ko-KR" altLang="en-US" sz="1800" b="0" kern="1200" dirty="0">
                        <a:solidFill>
                          <a:schemeClr val="lt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smtClean="0"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53982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smtClean="0">
                          <a:latin typeface="HY헤드라인M" pitchFamily="18" charset="-127"/>
                          <a:ea typeface="HY헤드라인M" pitchFamily="18" charset="-127"/>
                        </a:rPr>
                        <a:t>상설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1.(</a:t>
                      </a:r>
                      <a:r>
                        <a:rPr lang="ko-KR" altLang="en-US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4" marB="4571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5091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 8.(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4" marB="4571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 15.(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4" marB="4571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외부단체초청</a:t>
                      </a:r>
                      <a:endParaRPr lang="en-US" altLang="ko-KR" sz="1600" b="0" i="0" u="none" strike="noStrike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판타스틱 연주단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 22.(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4" marB="4571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 29.(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4" marB="4571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79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smtClean="0">
                          <a:latin typeface="HY헤드라인M" pitchFamily="18" charset="-127"/>
                          <a:ea typeface="HY헤드라인M" pitchFamily="18" charset="-127"/>
                        </a:rPr>
                        <a:t>특별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2016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10. 11.(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4" marB="4571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14" marB="4571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와인트레인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특별 상설공연</a:t>
                      </a:r>
                    </a:p>
                  </a:txBody>
                  <a:tcPr marL="91438" marR="91438" marT="45714" marB="4571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4149080"/>
            <a:ext cx="8855075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예약 현황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323992"/>
              </p:ext>
            </p:extLst>
          </p:nvPr>
        </p:nvGraphicFramePr>
        <p:xfrm>
          <a:off x="467544" y="4797152"/>
          <a:ext cx="8208912" cy="1800200"/>
        </p:xfrm>
        <a:graphic>
          <a:graphicData uri="http://schemas.openxmlformats.org/drawingml/2006/table">
            <a:tbl>
              <a:tblPr firstRow="1" bandRow="1"/>
              <a:tblGrid>
                <a:gridCol w="1085829"/>
                <a:gridCol w="3450675"/>
                <a:gridCol w="1978642"/>
                <a:gridCol w="1693766"/>
              </a:tblGrid>
              <a:tr h="635364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  분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단체명</a:t>
                      </a:r>
                      <a:r>
                        <a:rPr lang="en-US" altLang="ko-KR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r>
                        <a:rPr lang="en-US" altLang="ko-KR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사용목적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  고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8241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단체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의정부 청소년 </a:t>
                      </a:r>
                      <a:r>
                        <a:rPr lang="ko-KR" altLang="en-US" sz="16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팸투어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등 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팀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(610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숙박</a:t>
                      </a: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체험</a:t>
                      </a: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세미나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10. 1. ~ 10. 31</a:t>
                      </a: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.</a:t>
                      </a: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8241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조치원여중 등 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팀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(1690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체험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10. 1. ~ 10. </a:t>
                      </a:r>
                      <a:r>
                        <a:rPr lang="en-US" altLang="ko-KR" sz="1600" b="0" i="0" u="none" strike="noStrike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31.</a:t>
                      </a:r>
                      <a:endParaRPr lang="ko-KR" altLang="en-US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92681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73606</TotalTime>
  <Words>442</Words>
  <Application>Microsoft Office PowerPoint</Application>
  <PresentationFormat>화면 슬라이드 쇼(4:3)</PresentationFormat>
  <Paragraphs>120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2_조화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남진우</cp:lastModifiedBy>
  <cp:revision>11462</cp:revision>
  <cp:lastPrinted>2016-09-28T05:54:13Z</cp:lastPrinted>
  <dcterms:modified xsi:type="dcterms:W3CDTF">2016-09-29T05:42:21Z</dcterms:modified>
</cp:coreProperties>
</file>