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11"/>
  </p:notesMasterIdLst>
  <p:handoutMasterIdLst>
    <p:handoutMasterId r:id="rId12"/>
  </p:handoutMasterIdLst>
  <p:sldIdLst>
    <p:sldId id="294" r:id="rId2"/>
    <p:sldId id="315" r:id="rId3"/>
    <p:sldId id="310" r:id="rId4"/>
    <p:sldId id="309" r:id="rId5"/>
    <p:sldId id="307" r:id="rId6"/>
    <p:sldId id="303" r:id="rId7"/>
    <p:sldId id="312" r:id="rId8"/>
    <p:sldId id="313" r:id="rId9"/>
    <p:sldId id="300" r:id="rId10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9933"/>
    <a:srgbClr val="05AB0D"/>
    <a:srgbClr val="3366FF"/>
    <a:srgbClr val="1E4DE2"/>
    <a:srgbClr val="E9EDF4"/>
    <a:srgbClr val="D0D8E8"/>
    <a:srgbClr val="0066FF"/>
    <a:srgbClr val="3399FF"/>
    <a:srgbClr val="0CF81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9568" autoAdjust="0"/>
  </p:normalViewPr>
  <p:slideViewPr>
    <p:cSldViewPr>
      <p:cViewPr>
        <p:scale>
          <a:sx n="70" d="100"/>
          <a:sy n="70" d="100"/>
        </p:scale>
        <p:origin x="-2082" y="-564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C44038A7-0C8F-4770-A9EF-08E9129DF37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234060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1225"/>
            <a:ext cx="499427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198B7ABE-D8A7-4E0D-A9DC-40D785D095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918745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1C0F5-01A0-430A-959F-8B78BE1161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B6F21-358F-40F1-B353-DF37595904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6BA03-3AE5-431B-8EBC-1329B921D83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E2A6-0BAE-4D33-9082-2A77B4457F1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48A84-F992-4671-A229-ED193CE1D6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5B60A-A1F0-465D-9039-4CF6DAFE772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3D5B1-B11B-4DDE-8366-BB670B4A23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1D052-7066-41E4-832A-B971CF5EA86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DC67B-4EAF-4F28-905D-428C09D074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4C7DC-BBF2-41EE-AE3F-6EDB9DF04D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E7EA-9B98-4CFC-92E4-AAAEB3FE85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fld id="{87B68AC6-AA22-462B-B812-3A456FBBE11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35496" y="67782"/>
          <a:ext cx="3491880" cy="624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국악문화체육과</a:t>
                      </a:r>
                      <a:endParaRPr lang="ko-KR" altLang="en-US" sz="3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57" marB="45757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64823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1395" y="620688"/>
            <a:ext cx="871309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16-1.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31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삼도봉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만남의 날 행사</a:t>
            </a:r>
            <a:endParaRPr lang="ko-KR" altLang="en-US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10. 10.(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12:00 / </a:t>
            </a:r>
            <a:r>
              <a:rPr lang="ko-KR" altLang="en-US" sz="2400" b="1" kern="0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삼도봉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정상 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500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삼도화합기원제</a:t>
            </a:r>
            <a:endParaRPr lang="en-US" altLang="ko-KR" sz="2400" b="1" kern="0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초헌관</a:t>
            </a:r>
            <a:r>
              <a:rPr lang="ko-KR" altLang="en-US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 및 건배제의</a:t>
            </a:r>
            <a:endParaRPr lang="en-US" altLang="ko-KR" sz="2400" b="1" kern="0" dirty="0">
              <a:solidFill>
                <a:srgbClr val="3399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1520" y="2996952"/>
            <a:ext cx="903605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16-2.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52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영동난계국악축제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10. 3.(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10. 6.(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[4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일간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] /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영동천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하상주차장 일원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조선시대 어가행렬 및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난계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거리퍼레이드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개막식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전국 국악동요대회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종묘제례악 재현 및 일무시연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전국 풍물 경연대회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폐막식 공연 등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26040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각종 문화예술 행사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251520" y="836708"/>
          <a:ext cx="8643996" cy="5904660"/>
        </p:xfrm>
        <a:graphic>
          <a:graphicData uri="http://schemas.openxmlformats.org/drawingml/2006/table">
            <a:tbl>
              <a:tblPr firstRow="1" bandRow="1"/>
              <a:tblGrid>
                <a:gridCol w="2214578"/>
                <a:gridCol w="2177910"/>
                <a:gridCol w="1536866"/>
                <a:gridCol w="1000132"/>
                <a:gridCol w="1714510"/>
              </a:tblGrid>
              <a:tr h="66085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행사명</a:t>
                      </a:r>
                      <a:endParaRPr lang="ko-KR" altLang="en-US" sz="13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일시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장소</a:t>
                      </a:r>
                      <a:endParaRPr lang="ko-KR" altLang="en-US" sz="13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참여인원</a:t>
                      </a:r>
                      <a:endParaRPr lang="en-US" altLang="ko-KR" sz="1300" b="1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3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3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928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52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3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영동난계국악출제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전국 </a:t>
                      </a:r>
                      <a:r>
                        <a:rPr lang="ko-KR" altLang="en-US" sz="13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시조경창대회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10.3.(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13:00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노인복지관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부군수님 하실 일 </a:t>
                      </a:r>
                      <a:r>
                        <a:rPr lang="en-US" altLang="ko-KR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인사말씀</a:t>
                      </a:r>
                      <a:endParaRPr lang="ko-KR" altLang="en-US" sz="1200" b="1" spc="0" dirty="0">
                        <a:solidFill>
                          <a:srgbClr val="339933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928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 문인화협회 </a:t>
                      </a:r>
                      <a:r>
                        <a:rPr lang="ko-KR" altLang="en-US" sz="13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회원전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10.3.(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13:40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영동문화원 </a:t>
                      </a:r>
                      <a:endParaRPr lang="en-US" altLang="ko-KR" sz="13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지하전시장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80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인사말씀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7289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년  영동군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서예연합회  </a:t>
                      </a:r>
                      <a:r>
                        <a:rPr lang="ko-KR" altLang="en-US" sz="13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회원전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10.3.(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14:00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영동레인보우도서관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지하전시장</a:t>
                      </a:r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80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인사말씀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928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시를 통한 인문학 캠페인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동양일보</a:t>
                      </a:r>
                      <a:r>
                        <a:rPr lang="en-US" altLang="ko-KR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10.4.(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)~10.6.(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※</a:t>
                      </a:r>
                      <a:r>
                        <a:rPr lang="ko-KR" altLang="en-US" sz="13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커팅식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10.4.(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)14:00</a:t>
                      </a:r>
                      <a:endParaRPr lang="ko-KR" altLang="en-US" sz="13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인라인스케이트장</a:t>
                      </a:r>
                      <a:endParaRPr lang="en-US" altLang="ko-KR" sz="13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80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0" dirty="0" err="1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커팅식</a:t>
                      </a: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참석</a:t>
                      </a:r>
                      <a:endParaRPr lang="en-US" altLang="ko-KR" sz="1200" b="1" spc="0" dirty="0" smtClean="0">
                        <a:solidFill>
                          <a:srgbClr val="339933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928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</a:t>
                      </a:r>
                      <a:r>
                        <a:rPr lang="en-US" altLang="ko-KR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불 협의회 개최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10.7.(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월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10:40</a:t>
                      </a:r>
                      <a:endParaRPr lang="ko-KR" altLang="en-US" sz="13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청주 </a:t>
                      </a:r>
                      <a:r>
                        <a:rPr lang="en-US" altLang="ko-KR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M</a:t>
                      </a:r>
                      <a:r>
                        <a:rPr lang="ko-KR" altLang="en-US" sz="13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컨벤션웨딩홀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부군수님외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부군수님 하실 일 </a:t>
                      </a:r>
                      <a:r>
                        <a:rPr lang="en-US" altLang="ko-KR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회의참석</a:t>
                      </a:r>
                      <a:endParaRPr lang="en-US" altLang="ko-KR" sz="1200" b="1" spc="0" dirty="0" smtClean="0">
                        <a:solidFill>
                          <a:srgbClr val="339933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928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11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중원불교대학 </a:t>
                      </a:r>
                      <a:r>
                        <a:rPr lang="ko-KR" altLang="en-US" sz="13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총동문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한마음체육대회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10.12.(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10:30</a:t>
                      </a:r>
                      <a:endParaRPr lang="ko-KR" altLang="en-US" sz="13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청소년수련관</a:t>
                      </a:r>
                      <a:endParaRPr lang="en-US" altLang="ko-KR" sz="13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70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인사말씀</a:t>
                      </a:r>
                      <a:endParaRPr lang="en-US" altLang="ko-KR" sz="1200" b="1" spc="0" dirty="0" smtClean="0">
                        <a:solidFill>
                          <a:srgbClr val="339933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6515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25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충북민속예술축제 참가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10.15.(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3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속리산 잔디공원</a:t>
                      </a:r>
                      <a:endParaRPr lang="en-US" altLang="ko-KR" sz="13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43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928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어린이뮤지컬 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“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잠자는 </a:t>
                      </a:r>
                      <a:r>
                        <a:rPr lang="ko-KR" altLang="en-US" sz="13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숲속의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미녀</a:t>
                      </a:r>
                      <a:r>
                        <a:rPr lang="en-US" altLang="ko-KR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10.18.(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10:30</a:t>
                      </a:r>
                      <a:endParaRPr lang="ko-KR" altLang="en-US" sz="13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영동복합문화예술회관</a:t>
                      </a:r>
                      <a:endParaRPr lang="en-US" altLang="ko-KR" sz="13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400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928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천태산</a:t>
                      </a:r>
                      <a:r>
                        <a:rPr lang="ko-KR" altLang="en-US" sz="13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은행나무 시제</a:t>
                      </a:r>
                      <a:endParaRPr lang="en-US" altLang="ko-KR" sz="13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10.26.(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)~10.27.(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3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송호연수원</a:t>
                      </a: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</a:p>
                    <a:p>
                      <a:pPr algn="ctr" latinLnBrk="1"/>
                      <a:r>
                        <a:rPr lang="ko-KR" altLang="en-US" sz="13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영국사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일원</a:t>
                      </a:r>
                      <a:endParaRPr lang="en-US" altLang="ko-KR" sz="13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r>
                        <a:rPr lang="ko-KR" altLang="en-US" sz="13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1520" y="-27384"/>
            <a:ext cx="52197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16-4.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각종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사업추진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현황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(10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12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179512" y="692696"/>
          <a:ext cx="8856984" cy="5886460"/>
        </p:xfrm>
        <a:graphic>
          <a:graphicData uri="http://schemas.openxmlformats.org/drawingml/2006/table">
            <a:tbl>
              <a:tblPr firstRow="1" bandRow="1"/>
              <a:tblGrid>
                <a:gridCol w="1908941"/>
                <a:gridCol w="1187113"/>
                <a:gridCol w="3528570"/>
                <a:gridCol w="1512244"/>
                <a:gridCol w="720116"/>
              </a:tblGrid>
              <a:tr h="297964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사업기간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추진내용 </a:t>
                      </a:r>
                      <a:endParaRPr lang="en-US" altLang="ko-KR" sz="14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공정률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171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월류봉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둘레길 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단계 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조성사업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2. 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둘레길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L=3.8km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및 기반시설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주차장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편의시설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설치 등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1,900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실시설계 완료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및 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일상감사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계약심사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4171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초강천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빙벽장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관광명소화 사업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3. ~ 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잔도 및 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짚라인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설치 등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9,200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국비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4,600/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군비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4,600)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생태자연도 등급 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조정 관련전문가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현지조사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25%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8103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송호관광지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기반시설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확충사업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2018. 3.</a:t>
                      </a:r>
                      <a:r>
                        <a:rPr lang="ko-KR" altLang="en-US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~ 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보행교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설치 등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5,400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국비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2,700/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군비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2,700)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일상감사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계약심사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810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천태산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은행나무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관광자원화 사업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1. 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접근로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정비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(L=1.5km),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주차장 공원화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(A=4,500㎡)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및 편의시설 설치 등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3,000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국비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1,500/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군비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1,500)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휴게음식점 및 화장실 신축공사 기본 및 실시설계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4171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영동군 홍보관문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추풍령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학산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설치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1. 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2020. 6.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홍보관문 설치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1,800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도로점용허가 및 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일상감사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계약심사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45%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4171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도마령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일원 관광개발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계획 수립 용역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5. 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2019. 9.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개발여건분석 및 관광개발 기본구상 등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56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사전보고 의견수렴에 따른 사항 보완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810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양산팔경 금강 둘레길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단계 사업 타당성조사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용역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6. 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2019. 9.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영국사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봉황대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사업 타당성조사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식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기초자료 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및 경제적 분석 등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 타당성 분석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810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봉곡교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야간경관 설치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7. 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2019. 12.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기본구상 및 경관조명 설치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식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봉곡교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양산팔경 둘레길 일원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설계용역 완료 및 착공</a:t>
                      </a:r>
                      <a:endParaRPr lang="ko-KR" altLang="en-US" sz="11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810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관광안내표지판 신설 및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개보수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6. 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2019. 12.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양산팔경 금강둘레길 관광안내표지판 신설 및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개보수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10EA, 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영동역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관광안내지도 보수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식 등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관광안내표지판 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공사 집행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810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금강변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송호리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</a:p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초화류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식재공사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2019.9.~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2019.12.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수국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식재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1,450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주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관수 및 제초작업 등 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A=965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㎡</a:t>
                      </a: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49,.3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착공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0254" y="-11994"/>
            <a:ext cx="8858250" cy="16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spc="-1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16-5.</a:t>
            </a:r>
            <a:r>
              <a:rPr lang="ko-KR" altLang="en-US" sz="2800" b="1" spc="-1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b="1" spc="-1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3</a:t>
            </a:r>
            <a:r>
              <a:rPr lang="ko-KR" altLang="en-US" sz="2800" b="1" spc="-1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도</a:t>
            </a:r>
            <a:r>
              <a:rPr lang="en-US" altLang="ko-KR" sz="2800" b="1" spc="-1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800" b="1" spc="-1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군 관광협의회  </a:t>
            </a:r>
            <a:r>
              <a:rPr lang="en-US" altLang="ko-KR" sz="2800" b="1" spc="-1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&amp;  </a:t>
            </a:r>
            <a:r>
              <a:rPr lang="ko-KR" altLang="en-US" sz="2800" b="1" spc="-1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에어부산  업무협약  체결</a:t>
            </a:r>
            <a:endParaRPr lang="en-US" altLang="ko-KR" sz="2800" b="1" spc="-1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10.8.(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11:00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무주군청 대회의실 </a:t>
            </a:r>
            <a:r>
              <a:rPr lang="en-US" altLang="ko-KR" sz="2400" b="1" kern="0" spc="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18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spc="1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  ※ </a:t>
            </a:r>
            <a:r>
              <a:rPr lang="ko-KR" altLang="en-US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부군수님  </a:t>
            </a:r>
            <a:r>
              <a:rPr lang="ko-KR" altLang="en-US" sz="2400" b="1" dirty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하실  일 </a:t>
            </a:r>
            <a:r>
              <a:rPr lang="en-US" altLang="ko-KR" sz="2400" b="1" dirty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협약 체결</a:t>
            </a:r>
            <a:endParaRPr lang="en-US" altLang="ko-KR" sz="2400" b="1" dirty="0">
              <a:solidFill>
                <a:srgbClr val="3399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0254" y="1700808"/>
            <a:ext cx="8858250" cy="238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16-6.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전국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난계풍물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경연대회</a:t>
            </a:r>
            <a:endParaRPr lang="ko-KR" altLang="en-US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10.6.(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09:00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spc="1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난계축제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주무대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300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spc="1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전국 </a:t>
            </a:r>
            <a:r>
              <a:rPr lang="ko-KR" altLang="en-US" sz="2400" b="1" kern="0" spc="1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풍물단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(10</a:t>
            </a:r>
            <a:r>
              <a:rPr lang="ko-KR" altLang="en-US" sz="2400" b="1" kern="0" spc="1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개팀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경연대회 및 시상식</a:t>
            </a:r>
            <a:endParaRPr lang="en-US" altLang="ko-KR" sz="2400" b="1" kern="0" spc="1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환영사</a:t>
            </a:r>
            <a:r>
              <a:rPr lang="en-US" altLang="ko-KR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시상</a:t>
            </a:r>
            <a:endParaRPr lang="en-US" altLang="ko-KR" sz="2400" b="1" kern="0" spc="-150" dirty="0" smtClean="0">
              <a:solidFill>
                <a:srgbClr val="3399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0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1520" y="3995884"/>
            <a:ext cx="8786874" cy="34655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16-7.  2019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찾아가는 국악공연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괴산군</a:t>
            </a:r>
            <a:endParaRPr lang="en-US" altLang="ko-KR" sz="2400" b="1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 -  10. 13. (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) 14:00 / 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한운사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 기념관 일원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/ 44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국악단원 등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)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보은군</a:t>
            </a:r>
            <a:endParaRPr lang="en-US" altLang="ko-KR" sz="2400" b="1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 - 10. 16. (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) 16:00 /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보은 대추축제 특설무대 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/ 41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국악단원 등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)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2504" y="1124744"/>
            <a:ext cx="9144032" cy="156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16-9.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영동난계국악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전국 무용경연대회</a:t>
            </a:r>
            <a:endParaRPr lang="ko-KR" altLang="en-US" sz="2550" b="1" kern="0" spc="-1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10. 5.(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)~10. 6.(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영동복합문화예술회관 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1,200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1700" spc="-300" dirty="0" smtClean="0">
                <a:latin typeface="HY헤드라인M" pitchFamily="18" charset="-127"/>
                <a:ea typeface="HY헤드라인M" pitchFamily="18" charset="-127"/>
              </a:rPr>
              <a:t>※</a:t>
            </a:r>
            <a:r>
              <a:rPr lang="ko-KR" altLang="en-US" sz="1700" spc="-150" dirty="0" smtClean="0">
                <a:latin typeface="HY헤드라인M" pitchFamily="18" charset="-127"/>
                <a:ea typeface="HY헤드라인M" pitchFamily="18" charset="-127"/>
              </a:rPr>
              <a:t>개회식 </a:t>
            </a:r>
            <a:r>
              <a:rPr lang="en-US" altLang="ko-KR" sz="1700" spc="-150" dirty="0" smtClean="0">
                <a:latin typeface="HY헤드라인M" pitchFamily="18" charset="-127"/>
                <a:ea typeface="HY헤드라인M" pitchFamily="18" charset="-127"/>
              </a:rPr>
              <a:t>10.5.(</a:t>
            </a:r>
            <a:r>
              <a:rPr lang="ko-KR" altLang="en-US" sz="1700" spc="-150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1700" spc="-150" dirty="0" smtClean="0">
                <a:latin typeface="HY헤드라인M" pitchFamily="18" charset="-127"/>
                <a:ea typeface="HY헤드라인M" pitchFamily="18" charset="-127"/>
              </a:rPr>
              <a:t>) 13::00</a:t>
            </a:r>
            <a:endParaRPr lang="en-US" altLang="ko-KR" sz="1700" kern="0" spc="-150" dirty="0" smtClean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1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339933"/>
                </a:solidFill>
                <a:latin typeface="HY헤드라인M" pitchFamily="18" charset="-127"/>
              </a:rPr>
              <a:t>  ※</a:t>
            </a:r>
            <a:r>
              <a:rPr lang="en-US" altLang="ko-KR" sz="2400" dirty="0" smtClean="0">
                <a:solidFill>
                  <a:srgbClr val="339933"/>
                </a:solidFill>
              </a:rPr>
              <a:t> </a:t>
            </a:r>
            <a:r>
              <a:rPr lang="ko-KR" altLang="en-US" sz="24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환영사</a:t>
            </a:r>
            <a:endParaRPr lang="en-US" altLang="ko-KR" sz="2400" b="1" kern="0" dirty="0">
              <a:solidFill>
                <a:srgbClr val="3399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2504" y="2564904"/>
            <a:ext cx="914403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16-10.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100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전국체육대회 출전</a:t>
            </a:r>
            <a:endParaRPr lang="ko-KR" altLang="en-US" sz="2550" b="1" kern="0" spc="-1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배드민턴경기부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- 10. 5.(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)~10. 10.(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수원체육관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감독 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1, 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선수 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7)</a:t>
            </a:r>
            <a:endParaRPr lang="en-US" altLang="ko-KR" sz="2400" b="1" kern="0" spc="-150" dirty="0" smtClean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육상경기부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1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- 10. 6.(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)~10. 9.(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잠실종합운동장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감독 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1, 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선수 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3)</a:t>
            </a:r>
            <a:endParaRPr lang="en-US" altLang="ko-KR" sz="2400" b="1" kern="0" spc="-15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0224" y="5013176"/>
            <a:ext cx="8858280" cy="14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16-11.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13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영동곶감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울트라마라톤대회</a:t>
            </a:r>
            <a:endParaRPr lang="ko-KR" altLang="en-US" sz="255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10. 12.(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)~10. 13.(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군민운동장 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300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pc="-150" dirty="0" smtClean="0">
                <a:latin typeface="HY헤드라인M" pitchFamily="18" charset="-127"/>
                <a:ea typeface="HY헤드라인M" pitchFamily="18" charset="-127"/>
              </a:rPr>
              <a:t>※</a:t>
            </a:r>
            <a:r>
              <a:rPr lang="ko-KR" altLang="en-US" spc="-150" dirty="0" smtClean="0">
                <a:latin typeface="HY헤드라인M" pitchFamily="18" charset="-127"/>
                <a:ea typeface="HY헤드라인M" pitchFamily="18" charset="-127"/>
              </a:rPr>
              <a:t>개회식  </a:t>
            </a:r>
            <a:r>
              <a:rPr lang="en-US" altLang="ko-KR" spc="-150" dirty="0" smtClean="0">
                <a:latin typeface="HY헤드라인M" pitchFamily="18" charset="-127"/>
                <a:ea typeface="HY헤드라인M" pitchFamily="18" charset="-127"/>
              </a:rPr>
              <a:t>10.12.(</a:t>
            </a:r>
            <a:r>
              <a:rPr lang="ko-KR" altLang="en-US" spc="-150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pc="-150" dirty="0" smtClean="0">
                <a:latin typeface="HY헤드라인M" pitchFamily="18" charset="-127"/>
                <a:ea typeface="HY헤드라인M" pitchFamily="18" charset="-127"/>
              </a:rPr>
              <a:t>) 16:00</a:t>
            </a:r>
            <a:endParaRPr lang="en-US" altLang="ko-KR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spc="-30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dirty="0" smtClean="0">
                <a:solidFill>
                  <a:srgbClr val="339933"/>
                </a:solidFill>
                <a:latin typeface="HY헤드라인M" pitchFamily="18" charset="-127"/>
              </a:rPr>
              <a:t>※</a:t>
            </a:r>
            <a:r>
              <a:rPr lang="en-US" altLang="ko-KR" sz="2400" dirty="0" smtClean="0">
                <a:solidFill>
                  <a:srgbClr val="339933"/>
                </a:solidFill>
              </a:rPr>
              <a:t> </a:t>
            </a:r>
            <a:r>
              <a:rPr lang="ko-KR" altLang="en-US" sz="24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환영사</a:t>
            </a:r>
            <a:endParaRPr lang="en-US" altLang="ko-KR" sz="2400" b="1" kern="0" dirty="0" smtClean="0">
              <a:solidFill>
                <a:srgbClr val="3399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44624"/>
            <a:ext cx="8858250" cy="106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16-8.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회 청어람 공연 오디션 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10.25.(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난계국악체험촌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우리소리관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5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선발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 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2536" y="72008"/>
            <a:ext cx="91440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16-12.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29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충청북도회장기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탁구대회</a:t>
            </a:r>
            <a:endParaRPr lang="ko-KR" altLang="en-US" sz="255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10. 18.(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~10.20.(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/ 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군민탁구장 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950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 </a:t>
            </a:r>
            <a:r>
              <a:rPr lang="en-US" altLang="ko-KR" spc="-150" dirty="0" smtClean="0">
                <a:latin typeface="HY헤드라인M" pitchFamily="18" charset="-127"/>
              </a:rPr>
              <a:t>※</a:t>
            </a:r>
            <a:r>
              <a:rPr lang="en-US" altLang="ko-KR" spc="-150" dirty="0" smtClean="0">
                <a:solidFill>
                  <a:srgbClr val="009900"/>
                </a:solidFill>
                <a:latin typeface="HY헤드라인M" pitchFamily="18" charset="-127"/>
              </a:rPr>
              <a:t> </a:t>
            </a:r>
            <a:r>
              <a:rPr lang="ko-KR" altLang="en-US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개회식</a:t>
            </a:r>
            <a:r>
              <a:rPr lang="en-US" altLang="ko-KR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10.19.(</a:t>
            </a:r>
            <a:r>
              <a:rPr lang="ko-KR" altLang="en-US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13:00 </a:t>
            </a:r>
            <a:endParaRPr lang="en-US" altLang="ko-KR" kern="0" spc="-150" dirty="0" smtClean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339933"/>
                </a:solidFill>
                <a:latin typeface="HY헤드라인M" pitchFamily="18" charset="-127"/>
              </a:rPr>
              <a:t> ※</a:t>
            </a:r>
            <a:r>
              <a:rPr lang="en-US" altLang="ko-KR" sz="2400" dirty="0" smtClean="0">
                <a:solidFill>
                  <a:srgbClr val="339933"/>
                </a:solidFill>
              </a:rPr>
              <a:t> </a:t>
            </a:r>
            <a:r>
              <a:rPr lang="ko-KR" altLang="en-US" sz="24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환영사</a:t>
            </a:r>
            <a:endParaRPr lang="en-US" altLang="ko-KR" sz="2400" b="1" kern="0" dirty="0" smtClean="0">
              <a:solidFill>
                <a:srgbClr val="3399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2504" y="1556792"/>
            <a:ext cx="914403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16-13. </a:t>
            </a:r>
            <a:r>
              <a:rPr lang="en-US" altLang="ko-KR" sz="2800" b="1" kern="0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2019 </a:t>
            </a:r>
            <a:r>
              <a:rPr lang="ko-KR" altLang="en-US" sz="2800" b="1" kern="0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대한체육회장기 생활체육 전국 소프트테니스대회</a:t>
            </a:r>
            <a:endParaRPr lang="ko-KR" altLang="en-US" sz="2550" b="1" kern="0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10.19.(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)~10.20.(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영동군민정구장 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600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pc="-150" dirty="0" smtClean="0">
                <a:latin typeface="HY헤드라인M" pitchFamily="18" charset="-127"/>
              </a:rPr>
              <a:t>※</a:t>
            </a:r>
            <a:r>
              <a:rPr lang="en-US" altLang="ko-KR" spc="-150" dirty="0" smtClean="0">
                <a:solidFill>
                  <a:srgbClr val="009900"/>
                </a:solidFill>
                <a:latin typeface="HY헤드라인M" pitchFamily="18" charset="-127"/>
              </a:rPr>
              <a:t> </a:t>
            </a:r>
            <a:r>
              <a:rPr lang="ko-KR" altLang="en-US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개회식</a:t>
            </a:r>
            <a:r>
              <a:rPr lang="en-US" altLang="ko-KR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10.20.(</a:t>
            </a:r>
            <a:r>
              <a:rPr lang="ko-KR" altLang="en-US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10:00</a:t>
            </a:r>
            <a:r>
              <a:rPr lang="ko-KR" altLang="en-US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kern="0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339933"/>
                </a:solidFill>
                <a:latin typeface="HY헤드라인M" pitchFamily="18" charset="-127"/>
              </a:rPr>
              <a:t> ※</a:t>
            </a:r>
            <a:r>
              <a:rPr lang="en-US" altLang="ko-KR" sz="2400" dirty="0" smtClean="0">
                <a:solidFill>
                  <a:srgbClr val="339933"/>
                </a:solidFill>
              </a:rPr>
              <a:t> </a:t>
            </a:r>
            <a:r>
              <a:rPr lang="ko-KR" altLang="en-US" sz="24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환영사</a:t>
            </a:r>
            <a:endParaRPr lang="en-US" altLang="ko-KR" sz="2400" b="1" kern="0" dirty="0" smtClean="0">
              <a:solidFill>
                <a:srgbClr val="3399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2504" y="3157498"/>
            <a:ext cx="9144032" cy="185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16-14.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영동감고을배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전국동호인테니스대회</a:t>
            </a:r>
            <a:endParaRPr lang="ko-KR" altLang="en-US" sz="255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10.23.(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),10.26.(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)~10.27.(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군민테니스장 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700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pc="-300" dirty="0" smtClean="0">
                <a:latin typeface="HY헤드라인M" pitchFamily="18" charset="-127"/>
              </a:rPr>
              <a:t>※</a:t>
            </a:r>
            <a:r>
              <a:rPr lang="en-US" altLang="ko-KR" spc="-300" dirty="0" smtClean="0">
                <a:solidFill>
                  <a:srgbClr val="009900"/>
                </a:solidFill>
                <a:latin typeface="HY헤드라인M" pitchFamily="18" charset="-127"/>
              </a:rPr>
              <a:t> </a:t>
            </a:r>
            <a:r>
              <a:rPr lang="ko-KR" altLang="en-US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개회식</a:t>
            </a:r>
            <a:r>
              <a:rPr lang="en-US" altLang="ko-KR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10.23.(</a:t>
            </a:r>
            <a:r>
              <a:rPr lang="ko-KR" altLang="en-US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09::00</a:t>
            </a:r>
            <a:r>
              <a:rPr lang="ko-KR" altLang="en-US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kern="0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339933"/>
                </a:solidFill>
                <a:latin typeface="HY헤드라인M" pitchFamily="18" charset="-127"/>
              </a:rPr>
              <a:t> ※</a:t>
            </a:r>
            <a:r>
              <a:rPr lang="en-US" altLang="ko-KR" sz="2400" dirty="0" smtClean="0">
                <a:solidFill>
                  <a:srgbClr val="339933"/>
                </a:solidFill>
              </a:rPr>
              <a:t> </a:t>
            </a:r>
            <a:r>
              <a:rPr lang="ko-KR" altLang="en-US" sz="24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환영사</a:t>
            </a:r>
            <a:endParaRPr lang="en-US" altLang="ko-KR" sz="2400" b="1" kern="0" dirty="0" smtClean="0">
              <a:solidFill>
                <a:srgbClr val="3399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0192" y="4913644"/>
            <a:ext cx="8858312" cy="168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16-15. 2019 </a:t>
            </a:r>
            <a:r>
              <a:rPr lang="ko-KR" altLang="en-US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대통령배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전국씨름왕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선발대회</a:t>
            </a:r>
            <a:endParaRPr lang="ko-KR" altLang="en-US" sz="255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10.31.(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)~11.3.(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영동체육관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700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339933"/>
                </a:solidFill>
                <a:latin typeface="HY헤드라인M" pitchFamily="18" charset="-127"/>
              </a:rPr>
              <a:t> ※</a:t>
            </a:r>
            <a:r>
              <a:rPr lang="en-US" altLang="ko-KR" sz="2400" dirty="0" smtClean="0">
                <a:solidFill>
                  <a:srgbClr val="339933"/>
                </a:solidFill>
              </a:rPr>
              <a:t> </a:t>
            </a:r>
            <a:r>
              <a:rPr lang="ko-KR" altLang="en-US" sz="24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환영사</a:t>
            </a:r>
            <a:endParaRPr lang="en-US" altLang="ko-KR" sz="2400" b="1" kern="0" dirty="0" smtClean="0">
              <a:solidFill>
                <a:srgbClr val="339933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0254" y="-20544"/>
            <a:ext cx="885825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16-16.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각종 체육행사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8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51520" y="886057"/>
          <a:ext cx="8643996" cy="5495271"/>
        </p:xfrm>
        <a:graphic>
          <a:graphicData uri="http://schemas.openxmlformats.org/drawingml/2006/table">
            <a:tbl>
              <a:tblPr firstRow="1" bandRow="1"/>
              <a:tblGrid>
                <a:gridCol w="2857520"/>
                <a:gridCol w="1357322"/>
                <a:gridCol w="1285884"/>
                <a:gridCol w="1285884"/>
                <a:gridCol w="1857386"/>
              </a:tblGrid>
              <a:tr h="582651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행사명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일시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장소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참여인원</a:t>
                      </a:r>
                      <a:endParaRPr lang="en-US" altLang="ko-KR" sz="20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093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영동초등학교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총동문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운동회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10.5.(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영동초등학교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축사</a:t>
                      </a:r>
                      <a:endParaRPr lang="ko-KR" altLang="en-US" sz="1200" b="1" spc="-150" dirty="0" smtClean="0">
                        <a:solidFill>
                          <a:srgbClr val="339933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093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28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이수초등학교 </a:t>
                      </a: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총동문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친선체육대회</a:t>
                      </a:r>
                      <a:endParaRPr lang="en-US" altLang="ko-KR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10.5.(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10:30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이수초등학교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축사</a:t>
                      </a:r>
                      <a:endParaRPr lang="ko-KR" altLang="en-US" sz="1200" b="1" spc="-150" dirty="0" smtClean="0">
                        <a:solidFill>
                          <a:srgbClr val="339933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093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세움배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족구대회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10.6.(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10:30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영동군민족구장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축사</a:t>
                      </a:r>
                      <a:endParaRPr lang="ko-KR" altLang="en-US" sz="1200" b="1" spc="-150" dirty="0" smtClean="0">
                        <a:solidFill>
                          <a:srgbClr val="339933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093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17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추풍령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면민화합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체육대회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10.12.(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추풍령중학교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격려사</a:t>
                      </a:r>
                      <a:endParaRPr lang="ko-KR" altLang="en-US" sz="1200" b="1" spc="-150" dirty="0" smtClean="0">
                        <a:solidFill>
                          <a:srgbClr val="339933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093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부용초등학교 </a:t>
                      </a: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총동문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친선체육대회</a:t>
                      </a:r>
                      <a:endParaRPr lang="en-US" altLang="ko-KR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10.12.(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부용초등학교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축사</a:t>
                      </a:r>
                      <a:endParaRPr lang="ko-KR" altLang="en-US" sz="1200" b="1" spc="-150" dirty="0" smtClean="0">
                        <a:solidFill>
                          <a:srgbClr val="339933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093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23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황간고등학교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총동문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친선체육대회</a:t>
                      </a:r>
                      <a:endParaRPr lang="en-US" altLang="ko-KR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10.12.(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11:00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황간고등학교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축사</a:t>
                      </a:r>
                      <a:endParaRPr lang="ko-KR" altLang="en-US" sz="1200" b="1" spc="-150" dirty="0" smtClean="0">
                        <a:solidFill>
                          <a:srgbClr val="339933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093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-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r>
                        <a:rPr lang="ko-KR" altLang="en-US" sz="1200" spc="-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영동고등학교 </a:t>
                      </a:r>
                      <a:r>
                        <a:rPr lang="ko-KR" altLang="en-US" sz="1200" spc="-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총동문회장배</a:t>
                      </a:r>
                      <a:r>
                        <a:rPr lang="ko-KR" altLang="en-US" sz="1200" spc="-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동문 친선 골프대회</a:t>
                      </a:r>
                      <a:endParaRPr lang="en-US" altLang="ko-KR" sz="1200" spc="-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10.12.(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12:30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상주뉴스프링빌</a:t>
                      </a:r>
                      <a:r>
                        <a:rPr lang="en-US" altLang="ko-KR" sz="1200" spc="-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2CC</a:t>
                      </a:r>
                      <a:endParaRPr lang="ko-KR" altLang="en-US" sz="1200" spc="-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160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축사</a:t>
                      </a:r>
                      <a:endParaRPr lang="ko-KR" altLang="en-US" sz="1200" b="1" spc="-150" dirty="0" smtClean="0">
                        <a:solidFill>
                          <a:srgbClr val="339933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093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영동병원 이사장기 게이트볼 대회</a:t>
                      </a:r>
                      <a:endParaRPr lang="en-US" altLang="ko-KR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10.16.(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전천후게이트볼장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280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축사</a:t>
                      </a:r>
                      <a:endParaRPr lang="ko-KR" altLang="en-US" sz="1200" b="1" spc="-150" dirty="0" smtClean="0">
                        <a:solidFill>
                          <a:srgbClr val="339933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093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학산면민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체육대회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10.19.(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10:30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학산중고등학교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격려사</a:t>
                      </a:r>
                      <a:endParaRPr lang="ko-KR" altLang="en-US" sz="1200" b="1" spc="-150" dirty="0" smtClean="0">
                        <a:solidFill>
                          <a:srgbClr val="339933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093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영동군 </a:t>
                      </a: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체육회장배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생활체육 축구대회</a:t>
                      </a:r>
                      <a:endParaRPr lang="en-US" altLang="ko-KR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10.19.(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11:30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군민운동장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격려사</a:t>
                      </a:r>
                      <a:endParaRPr lang="ko-KR" altLang="en-US" sz="1200" b="1" spc="-150" dirty="0" smtClean="0">
                        <a:solidFill>
                          <a:srgbClr val="339933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093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영동군 장애인 한마음 체육대회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10.25.(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청소년수련관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b="1" spc="0" dirty="0" err="1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대회사</a:t>
                      </a:r>
                      <a:endParaRPr lang="ko-KR" altLang="en-US" sz="1200" b="1" spc="-150" dirty="0" smtClean="0">
                        <a:solidFill>
                          <a:srgbClr val="339933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093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영동읍민 한마음 체육대회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10.26.(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영동체육관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1,500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격려사</a:t>
                      </a:r>
                      <a:endParaRPr lang="ko-KR" altLang="en-US" sz="1200" b="1" spc="-150" dirty="0" smtClean="0">
                        <a:solidFill>
                          <a:srgbClr val="339933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476672"/>
            <a:ext cx="856895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삼도봉</a:t>
            </a:r>
            <a:r>
              <a:rPr lang="ko-KR" altLang="en-US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만남의 날 행사</a:t>
            </a:r>
            <a:r>
              <a:rPr lang="en-US" altLang="ko-KR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 </a:t>
            </a:r>
            <a:r>
              <a:rPr lang="ko-KR" altLang="en-US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</a:t>
            </a:r>
            <a:endParaRPr lang="en-US" altLang="ko-KR" sz="2400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52</a:t>
            </a:r>
            <a:r>
              <a:rPr lang="ko-KR" altLang="en-US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회 </a:t>
            </a:r>
            <a:r>
              <a:rPr lang="ko-KR" altLang="en-US" sz="2400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난계국악축제</a:t>
            </a:r>
            <a:r>
              <a:rPr lang="ko-KR" altLang="en-US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</a:t>
            </a:r>
            <a:r>
              <a:rPr lang="en-US" altLang="ko-KR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포스터</a:t>
            </a:r>
            <a:r>
              <a:rPr lang="en-US" altLang="ko-KR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</a:t>
            </a:r>
            <a:r>
              <a:rPr lang="en-US" altLang="ko-KR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리플렛</a:t>
            </a:r>
            <a:endParaRPr lang="en-US" altLang="ko-KR" sz="2400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2019 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충청북도 </a:t>
            </a:r>
            <a:r>
              <a:rPr lang="ko-KR" altLang="en-US" sz="2400" spc="-3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씨름왕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선발대회 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포스터</a:t>
            </a:r>
            <a:endParaRPr lang="en-US" altLang="ko-KR" sz="2400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13</a:t>
            </a:r>
            <a:r>
              <a:rPr lang="ko-KR" altLang="en-US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회 영동곶감 </a:t>
            </a:r>
            <a:r>
              <a:rPr lang="ko-KR" altLang="en-US" sz="2400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울트라마라톤</a:t>
            </a:r>
            <a:r>
              <a:rPr lang="ko-KR" altLang="en-US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대회 </a:t>
            </a:r>
            <a:r>
              <a:rPr lang="en-US" altLang="ko-KR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</a:t>
            </a:r>
            <a:r>
              <a:rPr lang="en-US" altLang="ko-KR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</a:t>
            </a:r>
            <a:endParaRPr lang="en-US" altLang="ko-KR" sz="2400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79047</TotalTime>
  <Words>1337</Words>
  <Application>Microsoft Office PowerPoint</Application>
  <PresentationFormat>화면 슬라이드 쇼(4:3)</PresentationFormat>
  <Paragraphs>303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2_조화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ancho</dc:creator>
  <cp:lastModifiedBy>owner</cp:lastModifiedBy>
  <cp:revision>12273</cp:revision>
  <cp:lastPrinted>2019-02-27T07:31:46Z</cp:lastPrinted>
  <dcterms:modified xsi:type="dcterms:W3CDTF">2019-09-27T04:55:31Z</dcterms:modified>
</cp:coreProperties>
</file>