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9"/>
  </p:notesMasterIdLst>
  <p:handoutMasterIdLst>
    <p:handoutMasterId r:id="rId10"/>
  </p:handoutMasterIdLst>
  <p:sldIdLst>
    <p:sldId id="6027" r:id="rId2"/>
    <p:sldId id="6021" r:id="rId3"/>
    <p:sldId id="6026" r:id="rId4"/>
    <p:sldId id="6025" r:id="rId5"/>
    <p:sldId id="6028" r:id="rId6"/>
    <p:sldId id="6029" r:id="rId7"/>
    <p:sldId id="6030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5AB0D"/>
    <a:srgbClr val="0CF817"/>
    <a:srgbClr val="00B036"/>
    <a:srgbClr val="06BA82"/>
    <a:srgbClr val="862E1C"/>
    <a:srgbClr val="8D4815"/>
    <a:srgbClr val="E799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9633" autoAdjust="0"/>
  </p:normalViewPr>
  <p:slideViewPr>
    <p:cSldViewPr>
      <p:cViewPr varScale="1">
        <p:scale>
          <a:sx n="92" d="100"/>
          <a:sy n="92" d="100"/>
        </p:scale>
        <p:origin x="-1488" y="-9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/>
          <p:nvPr/>
        </p:nvSpPr>
        <p:spPr>
          <a:xfrm>
            <a:off x="5759624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r>
              <a:rPr lang="ko-KR" altLang="en-US" b="1" dirty="0" smtClean="0">
                <a:solidFill>
                  <a:schemeClr val="bg1"/>
                </a:solidFill>
              </a:rPr>
              <a:t>영동향교 영동군수 취임 </a:t>
            </a:r>
            <a:r>
              <a:rPr lang="ko-KR" altLang="en-US" b="1" dirty="0" err="1" smtClean="0">
                <a:solidFill>
                  <a:schemeClr val="bg1"/>
                </a:solidFill>
              </a:rPr>
              <a:t>고유제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0" y="0"/>
          <a:ext cx="4139952" cy="77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</a:tblGrid>
              <a:tr h="1292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9512" y="0"/>
            <a:ext cx="8064896" cy="29546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물한계곡음악회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8. 4.(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) 20:00 / </a:t>
            </a:r>
            <a:r>
              <a:rPr lang="ko-KR" altLang="en-US" sz="2400" b="1" spc="-70" dirty="0" err="1" smtClean="0">
                <a:latin typeface="HY헤드라인M" pitchFamily="18" charset="-127"/>
                <a:ea typeface="HY헤드라인M" pitchFamily="18" charset="-127"/>
              </a:rPr>
              <a:t>물한계곡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 주차장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/ 150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7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식전행사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(19:00), 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개막식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(20:00), </a:t>
            </a:r>
            <a:r>
              <a:rPr lang="ko-KR" altLang="en-US" sz="2400" b="1" spc="-70" dirty="0" err="1" smtClean="0">
                <a:latin typeface="HY헤드라인M" pitchFamily="18" charset="-127"/>
                <a:ea typeface="HY헤드라인M" pitchFamily="18" charset="-127"/>
              </a:rPr>
              <a:t>노래자랑등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(20:15)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000" b="1" spc="-7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2420888"/>
            <a:ext cx="85353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15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산골공연 예술잔치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50" dirty="0" smtClean="0">
                <a:latin typeface="HY헤드라인M" pitchFamily="18" charset="-127"/>
                <a:ea typeface="HY헤드라인M" pitchFamily="18" charset="-127"/>
              </a:rPr>
              <a:t>8. 9.(</a:t>
            </a:r>
            <a:r>
              <a:rPr lang="ko-KR" altLang="en-US" sz="2400" b="1" spc="-5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50" dirty="0" smtClean="0">
                <a:latin typeface="HY헤드라인M" pitchFamily="18" charset="-127"/>
                <a:ea typeface="HY헤드라인M" pitchFamily="18" charset="-127"/>
              </a:rPr>
              <a:t>) ~ 8. 11.(</a:t>
            </a:r>
            <a:r>
              <a:rPr lang="ko-KR" altLang="en-US" sz="2400" b="1" spc="-5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50" dirty="0" smtClean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ko-KR" altLang="en-US" sz="2400" b="1" spc="-50" dirty="0" smtClean="0">
                <a:latin typeface="HY헤드라인M" pitchFamily="18" charset="-127"/>
                <a:ea typeface="HY헤드라인M" pitchFamily="18" charset="-127"/>
              </a:rPr>
              <a:t>매일 </a:t>
            </a:r>
            <a:r>
              <a:rPr lang="en-US" altLang="ko-KR" sz="2400" b="1" spc="-50" dirty="0" smtClean="0">
                <a:latin typeface="HY헤드라인M" pitchFamily="18" charset="-127"/>
                <a:ea typeface="HY헤드라인M" pitchFamily="18" charset="-127"/>
              </a:rPr>
              <a:t>19:30 / </a:t>
            </a:r>
            <a:r>
              <a:rPr lang="ko-KR" altLang="en-US" sz="2400" b="1" spc="-50" dirty="0" err="1" smtClean="0">
                <a:latin typeface="HY헤드라인M" pitchFamily="18" charset="-127"/>
                <a:ea typeface="HY헤드라인M" pitchFamily="18" charset="-127"/>
              </a:rPr>
              <a:t>자계예술촌</a:t>
            </a:r>
            <a:r>
              <a:rPr lang="ko-KR" altLang="en-US" sz="2400" b="1" spc="-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50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spc="-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50" dirty="0" smtClean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2400" b="1" kern="0" spc="-5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spc="-50" dirty="0" smtClean="0">
                <a:latin typeface="HY헤드라인M" pitchFamily="18" charset="-127"/>
                <a:ea typeface="HY헤드라인M" pitchFamily="18" charset="-127"/>
              </a:rPr>
              <a:t>회 공연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매일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0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7504" y="4797152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 생활연극축제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8. 10.(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) ~ 8.12.(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70" dirty="0" err="1" smtClean="0">
                <a:latin typeface="HY헤드라인M" pitchFamily="18" charset="-127"/>
                <a:ea typeface="HY헤드라인M" pitchFamily="18" charset="-127"/>
              </a:rPr>
              <a:t>심천역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 일원 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/ 80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7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생활연극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연주회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70" dirty="0" err="1" smtClean="0">
                <a:latin typeface="HY헤드라인M" pitchFamily="18" charset="-127"/>
                <a:ea typeface="HY헤드라인M" pitchFamily="18" charset="-127"/>
              </a:rPr>
              <a:t>버스킹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spc="-7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20" y="548680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도마령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산촌문화축제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8. 11.(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) 19:00 / </a:t>
            </a:r>
            <a:r>
              <a:rPr lang="ko-KR" altLang="en-US" sz="2400" b="1" spc="-70" dirty="0" err="1" smtClean="0">
                <a:latin typeface="HY헤드라인M" pitchFamily="18" charset="-127"/>
                <a:ea typeface="HY헤드라인M" pitchFamily="18" charset="-127"/>
              </a:rPr>
              <a:t>도마령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 광장 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7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산촌식사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(18:00), </a:t>
            </a:r>
            <a:r>
              <a:rPr lang="ko-KR" altLang="en-US" sz="2400" b="1" spc="-70" dirty="0" smtClean="0">
                <a:latin typeface="HY헤드라인M" pitchFamily="18" charset="-127"/>
                <a:ea typeface="HY헤드라인M" pitchFamily="18" charset="-127"/>
              </a:rPr>
              <a:t>개회식 및 문화공연</a:t>
            </a: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(19:00)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7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3212976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15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추풍령가요제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8. 25.(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) 19:30 / 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군민운동장 특설무대 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/ 3,000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명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MC : 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김승연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최지현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가수 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김혜연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최진희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민경훈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250" dirty="0" err="1" smtClean="0">
                <a:latin typeface="HY헤드라인M" pitchFamily="18" charset="-127"/>
                <a:ea typeface="HY헤드라인M" pitchFamily="18" charset="-127"/>
              </a:rPr>
              <a:t>모모랜드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spc="-2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예심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: 8. 11.(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) 10:00   /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난계국악당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인터뷰 및 시상</a:t>
            </a:r>
            <a:endParaRPr lang="en-US" altLang="ko-KR" sz="2400" b="1" spc="-25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9512" y="1166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군민과 함께하는 야외영화상영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8. 16.(</a:t>
            </a: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) ~ 8. 17.(</a:t>
            </a: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매일 </a:t>
            </a: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20:00 / </a:t>
            </a:r>
            <a:r>
              <a:rPr lang="ko-KR" altLang="en-US" sz="2400" b="1" spc="-170" dirty="0" err="1" smtClean="0">
                <a:latin typeface="HY헤드라인M" pitchFamily="18" charset="-127"/>
                <a:ea typeface="HY헤드라인M" pitchFamily="18" charset="-127"/>
              </a:rPr>
              <a:t>상촌초</a:t>
            </a: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70" dirty="0" err="1" smtClean="0">
                <a:latin typeface="HY헤드라인M" pitchFamily="18" charset="-127"/>
                <a:ea typeface="HY헤드라인M" pitchFamily="18" charset="-127"/>
              </a:rPr>
              <a:t>학산중고</a:t>
            </a: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각 </a:t>
            </a: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300</a:t>
            </a: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7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신과 함께 </a:t>
            </a: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죄와 벌</a:t>
            </a:r>
            <a:r>
              <a:rPr lang="en-US" altLang="ko-KR" sz="2400" b="1" spc="-170" dirty="0" smtClean="0"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lang="ko-KR" altLang="en-US" sz="2400" b="1" spc="-170" dirty="0" smtClean="0">
                <a:latin typeface="HY헤드라인M" pitchFamily="18" charset="-127"/>
                <a:ea typeface="HY헤드라인M" pitchFamily="18" charset="-127"/>
              </a:rPr>
              <a:t>상영</a:t>
            </a:r>
            <a:endParaRPr lang="en-US" altLang="ko-KR" sz="2400" b="1" spc="-17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spc="-7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일 </a:t>
            </a:r>
            <a:r>
              <a:rPr lang="en-US" altLang="ko-KR" sz="20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2564904"/>
            <a:ext cx="741682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사업추진 현황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(5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7504" y="3356992"/>
          <a:ext cx="8856538" cy="3088910"/>
        </p:xfrm>
        <a:graphic>
          <a:graphicData uri="http://schemas.openxmlformats.org/drawingml/2006/table">
            <a:tbl>
              <a:tblPr firstRow="1" bandRow="1"/>
              <a:tblGrid>
                <a:gridCol w="2141521"/>
                <a:gridCol w="1073158"/>
                <a:gridCol w="3286148"/>
                <a:gridCol w="1571667"/>
                <a:gridCol w="784044"/>
              </a:tblGrid>
              <a:tr h="37444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집행내용 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0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용역착수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0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주차장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지반조사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용역 착수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10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지방도 </a:t>
                      </a:r>
                      <a:r>
                        <a:rPr lang="en-US" altLang="ko-KR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901</a:t>
                      </a:r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호선</a:t>
                      </a:r>
                      <a:r>
                        <a:rPr lang="en-US" altLang="ko-KR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300" spc="-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간 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진입도로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2017. 12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2018. 12.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진입도로확포장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L=310m, 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진입도로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지중화공사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착공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19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화장실 설치공사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8.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화장실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추진 협의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관광활성화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연구용역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5.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관광활성화 연구용역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컨텐츠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개발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관광지 개발 사업 등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용역착수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88566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15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영동포도 전국마라톤대회</a:t>
            </a:r>
            <a:endParaRPr lang="ko-KR" altLang="en-US" sz="2550" b="1" kern="0" spc="-13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26.(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07:20 /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군민운동장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 3,000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풀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10km, 5km  /  08:00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출발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      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영동군체육회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dirty="0" smtClean="0">
                <a:solidFill>
                  <a:srgbClr val="009900"/>
                </a:solidFill>
              </a:rPr>
              <a:t> </a:t>
            </a:r>
            <a:r>
              <a:rPr lang="en-US" altLang="ko-KR" sz="200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000" dirty="0" smtClean="0">
                <a:solidFill>
                  <a:srgbClr val="009900"/>
                </a:solidFill>
              </a:rPr>
              <a:t> 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000" b="1" spc="-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852936"/>
            <a:ext cx="90011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충청일보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시군대항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역전마라톤대회</a:t>
            </a:r>
            <a:endParaRPr lang="ko-KR" altLang="en-US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 27.(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~ 8. 29. 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단양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28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  구간별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(17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구간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총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252.7km )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경기 진행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   최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충청북도육상연맹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충청일보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algn="dist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dirty="0" smtClean="0">
                <a:solidFill>
                  <a:srgbClr val="009900"/>
                </a:solidFill>
              </a:rPr>
              <a:t>  </a:t>
            </a:r>
            <a:r>
              <a:rPr lang="en-US" altLang="ko-KR" sz="200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000" dirty="0" smtClean="0">
                <a:solidFill>
                  <a:srgbClr val="009900"/>
                </a:solidFill>
              </a:rPr>
              <a:t> 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endParaRPr lang="en-US" altLang="ko-KR" sz="2000" b="1" kern="0" dirty="0" smtClean="0">
              <a:solidFill>
                <a:srgbClr val="0099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격려사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(8.24.(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 17:00 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결단식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군청 소회의실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/35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algn="dist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(8.29.(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 15:00 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시상식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b="1" kern="0" dirty="0" err="1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난계국악당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/400</a:t>
            </a:r>
            <a:r>
              <a:rPr lang="ko-KR" altLang="en-US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0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5750" y="260648"/>
            <a:ext cx="78866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대회참가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528" y="1412776"/>
          <a:ext cx="8643996" cy="2256795"/>
        </p:xfrm>
        <a:graphic>
          <a:graphicData uri="http://schemas.openxmlformats.org/drawingml/2006/table">
            <a:tbl>
              <a:tblPr firstRow="1" bandRow="1"/>
              <a:tblGrid>
                <a:gridCol w="3000394"/>
                <a:gridCol w="1643074"/>
                <a:gridCol w="1500198"/>
                <a:gridCol w="928694"/>
                <a:gridCol w="1571636"/>
              </a:tblGrid>
              <a:tr h="4267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56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양산면민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양산초등학교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84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심천초등학교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화합대회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심천초등학교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상촌초등학교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친선체육대회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상촌초등학교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충청북도지사배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생활체육볼링대회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8.25.(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)~26.(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 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난계볼링장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환영사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04664"/>
            <a:ext cx="8964612" cy="308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추풍령가요제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군민과 함께하는 야외영화상영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영동포도 전국마라톤대회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</a:t>
            </a:r>
            <a:r>
              <a:rPr lang="ko-KR" altLang="en-US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게재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75137</TotalTime>
  <Words>663</Words>
  <Application>Microsoft Office PowerPoint</Application>
  <PresentationFormat>화면 슬라이드 쇼(4:3)</PresentationFormat>
  <Paragraphs>123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11638</cp:revision>
  <cp:lastPrinted>2017-02-23T05:46:08Z</cp:lastPrinted>
  <dcterms:modified xsi:type="dcterms:W3CDTF">2018-07-26T06:29:02Z</dcterms:modified>
</cp:coreProperties>
</file>