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286" r:id="rId2"/>
    <p:sldId id="285" r:id="rId3"/>
    <p:sldId id="282" r:id="rId4"/>
    <p:sldId id="279" r:id="rId5"/>
    <p:sldId id="281" r:id="rId6"/>
    <p:sldId id="28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D0D8E8"/>
    <a:srgbClr val="E9EDF4"/>
    <a:srgbClr val="1E4DE2"/>
    <a:srgbClr val="0066FF"/>
    <a:srgbClr val="3366FF"/>
    <a:srgbClr val="3399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68" autoAdjust="0"/>
  </p:normalViewPr>
  <p:slideViewPr>
    <p:cSldViewPr>
      <p:cViewPr>
        <p:scale>
          <a:sx n="80" d="100"/>
          <a:sy n="80" d="100"/>
        </p:scale>
        <p:origin x="-954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4038A7-0C8F-4770-A9EF-08E9129DF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700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B7ABE-D8A7-4E0D-A9DC-40D785D095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18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C0F5-01A0-430A-959F-8B78BE1161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21-358F-40F1-B353-DF3759590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BA03-3AE5-431B-8EBC-1329B921D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E2A6-0BAE-4D33-9082-2A77B4457F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8A84-F992-4671-A229-ED193CE1D6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B60A-A1F0-465D-9039-4CF6DAFE77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D5B1-B11B-4DDE-8366-BB670B4A23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D052-7066-41E4-832A-B971CF5EA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C67B-4EAF-4F28-905D-428C09D07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7DC-BBF2-41EE-AE3F-6EDB9DF04D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E7EA-9B98-4CFC-92E4-AAAEB3FE85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7B68AC6-AA22-462B-B812-3A456FBBE1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3W9A3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</p:spPr>
      </p:pic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5544616" y="44624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548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51520" y="116632"/>
            <a:ext cx="5544616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문화예술행사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13920"/>
              </p:ext>
            </p:extLst>
          </p:nvPr>
        </p:nvGraphicFramePr>
        <p:xfrm>
          <a:off x="251520" y="908720"/>
          <a:ext cx="8643996" cy="2736305"/>
        </p:xfrm>
        <a:graphic>
          <a:graphicData uri="http://schemas.openxmlformats.org/drawingml/2006/table">
            <a:tbl>
              <a:tblPr firstRow="1" bandRow="1"/>
              <a:tblGrid>
                <a:gridCol w="2091268"/>
                <a:gridCol w="2232248"/>
                <a:gridCol w="1944216"/>
                <a:gridCol w="864096"/>
                <a:gridCol w="1512168"/>
              </a:tblGrid>
              <a:tr h="52732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3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286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생활불교실천대학 </a:t>
                      </a:r>
                      <a:endParaRPr lang="en-US" altLang="ko-KR" sz="13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총동문</a:t>
                      </a: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체육대회</a:t>
                      </a:r>
                      <a:endParaRPr lang="en-US" altLang="ko-KR" sz="13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11.04.(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청소년수련관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381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영동예술제</a:t>
                      </a:r>
                      <a:endParaRPr lang="en-US" altLang="ko-KR" sz="13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11.12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)~11.18.(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※ 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개회 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11.12.(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18:00,</a:t>
                      </a:r>
                    </a:p>
                    <a:p>
                      <a:pPr algn="ctr" latinLnBrk="1"/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아모르아트컨벤션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우리소리관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레인보우영동도서관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영동문화원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7422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성년례의식</a:t>
                      </a:r>
                      <a:endParaRPr lang="en-US" altLang="ko-KR" sz="13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11.29.(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450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축사 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4005064"/>
            <a:ext cx="864399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kern="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전국청소년문화재지킴이 한마당</a:t>
            </a:r>
            <a:endParaRPr lang="ko-KR" altLang="en-US" sz="2550" b="1" kern="0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3.(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 ~ 11.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노근리평화공원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반야사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457200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88640"/>
            <a:ext cx="838842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관광협의회 실무자 해외연수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11.5.(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)~11.9(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베트남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호치민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담</a:t>
            </a:r>
            <a:r>
              <a:rPr lang="ko-KR" altLang="en-US" sz="2400" b="1" kern="0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주무관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1643633"/>
            <a:ext cx="846043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축제추진위원회 회의 개최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11.16.(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영동곶감축제 세부 추진계획 보고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67645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문화관광해설사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한마음대회 참석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~11.6(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충북자연학습원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괴산군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1520" y="4960293"/>
            <a:ext cx="864399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코레일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전국관광명소 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릴레이홍보전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참여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11.12.(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~11.13.[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서울역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관광팀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27128"/>
              </p:ext>
            </p:extLst>
          </p:nvPr>
        </p:nvGraphicFramePr>
        <p:xfrm>
          <a:off x="179512" y="980728"/>
          <a:ext cx="8856538" cy="4145280"/>
        </p:xfrm>
        <a:graphic>
          <a:graphicData uri="http://schemas.openxmlformats.org/drawingml/2006/table">
            <a:tbl>
              <a:tblPr firstRow="1" bandRow="1"/>
              <a:tblGrid>
                <a:gridCol w="2016224"/>
                <a:gridCol w="1152128"/>
                <a:gridCol w="3546789"/>
                <a:gridCol w="1428760"/>
                <a:gridCol w="712637"/>
              </a:tblGrid>
              <a:tr h="24680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공공측량 및 지반조사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455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주차장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관광지 조성계획변경 협의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55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지방도 </a:t>
                      </a:r>
                      <a:r>
                        <a:rPr lang="en-US" altLang="ko-KR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901</a:t>
                      </a:r>
                      <a:r>
                        <a:rPr lang="ko-KR" altLang="en-US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호선</a:t>
                      </a:r>
                      <a:r>
                        <a:rPr lang="en-US" altLang="ko-KR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100" spc="-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간 </a:t>
                      </a:r>
                      <a:endParaRPr lang="en-US" altLang="ko-KR" sz="1100" spc="-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진입도로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2017. 12 ~ 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2018. 12.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진입도로확포장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L=310m,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지중화 공사 및 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진입도로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옥계폭포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화장실 설치공사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8. ~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2018. 11.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화장실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옥계폭포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일원 시설물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보강공사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9. ~ 2018. 11.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디자인형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울타리 설치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목교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상판 보수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박연 국악마을 체험관광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활성화사업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9. ~ 2018.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산책로 신설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수변공원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조성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상징조형물 설치 등 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억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53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실시계획 승인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계약 및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연구용역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5. ~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 연구용역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컨텐츠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개발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관광지 개발 사업 등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용역 착수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조경 보완공사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(1, 2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2018. 5. ~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2018. 11.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왕벚나무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215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개나리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조팝나무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55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보수공사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11. ~</a:t>
                      </a:r>
                    </a:p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 보수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계약 및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0"/>
                        </a:spcBef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7504" y="188640"/>
            <a:ext cx="88201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사업추진 현황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5249930"/>
            <a:ext cx="8570280" cy="120340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학생협연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청어람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pc="-10" dirty="0" smtClean="0">
                <a:latin typeface="HY헤드라인M" pitchFamily="18" charset="-127"/>
                <a:ea typeface="HY헤드라인M" pitchFamily="18" charset="-127"/>
              </a:rPr>
              <a:t>11. 09. (</a:t>
            </a:r>
            <a:r>
              <a:rPr lang="ko-KR" altLang="en-US" sz="2200" b="1" spc="-1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spc="-1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200" b="1" spc="-10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200" b="1" spc="-1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spc="-10" dirty="0" err="1" smtClean="0">
                <a:latin typeface="HY헤드라인M" pitchFamily="18" charset="-127"/>
                <a:ea typeface="HY헤드라인M" pitchFamily="18" charset="-127"/>
              </a:rPr>
              <a:t>우리소리관</a:t>
            </a:r>
            <a:endParaRPr lang="en-US" altLang="ko-KR" sz="2200" b="1" spc="-1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8246" y="188640"/>
            <a:ext cx="885825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생활체육대회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1,200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</a:rPr>
              <a:t>   ※</a:t>
            </a:r>
            <a:r>
              <a:rPr lang="en-US" altLang="ko-KR" sz="240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대회사</a:t>
            </a:r>
            <a:r>
              <a:rPr lang="ko-KR" altLang="en-US" sz="24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8246" y="1988840"/>
            <a:ext cx="885825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체육회장배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전국풋살대회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~11. 25.(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영동중학교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9900"/>
                </a:solidFill>
                <a:latin typeface="HY헤드라인M" pitchFamily="18" charset="-127"/>
              </a:rPr>
              <a:t>   ※</a:t>
            </a:r>
            <a:r>
              <a:rPr lang="en-US" altLang="ko-KR" sz="2400" spc="-15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대회사</a:t>
            </a:r>
            <a:r>
              <a:rPr lang="en-US" altLang="ko-KR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(24</a:t>
            </a:r>
            <a:r>
              <a:rPr lang="ko-KR" altLang="en-US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11:00)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573016"/>
            <a:ext cx="857249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시군대항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역전마라톤대회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단양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결단식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소회의실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30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</a:rPr>
              <a:t>※</a:t>
            </a:r>
            <a:r>
              <a:rPr lang="en-US" altLang="ko-KR" sz="240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시상식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</a:rPr>
              <a:t>※</a:t>
            </a:r>
            <a:r>
              <a:rPr lang="en-US" altLang="ko-KR" sz="240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44624"/>
            <a:ext cx="88582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 및 대회 참가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11825"/>
              </p:ext>
            </p:extLst>
          </p:nvPr>
        </p:nvGraphicFramePr>
        <p:xfrm>
          <a:off x="179512" y="980728"/>
          <a:ext cx="8643996" cy="1634712"/>
        </p:xfrm>
        <a:graphic>
          <a:graphicData uri="http://schemas.openxmlformats.org/drawingml/2006/table">
            <a:tbl>
              <a:tblPr firstRow="1" bandRow="1"/>
              <a:tblGrid>
                <a:gridCol w="3000394"/>
                <a:gridCol w="1643074"/>
                <a:gridCol w="1500198"/>
                <a:gridCol w="714382"/>
                <a:gridCol w="1785948"/>
              </a:tblGrid>
              <a:tr h="4068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875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영동군체육회장배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생활체육 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직장 단체 배구대회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 10.(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개회식 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170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9437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충청북도지사기 생활체육 정구대회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11.10.(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)~11.11.(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군민정구장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943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영동군 체육회장기 게이트볼대회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11.16.(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전천후게이트볼장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2852936"/>
            <a:ext cx="82090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영동예술제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리플렛</a:t>
            </a:r>
            <a:endParaRPr lang="en-US" altLang="ko-KR" sz="24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성년례의식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endParaRPr lang="en-US" altLang="ko-KR" sz="24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78334</TotalTime>
  <Words>734</Words>
  <Application>Microsoft Office PowerPoint</Application>
  <PresentationFormat>화면 슬라이드 쇼(4:3)</PresentationFormat>
  <Paragraphs>198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Windows 사용자</cp:lastModifiedBy>
  <cp:revision>12107</cp:revision>
  <cp:lastPrinted>2018-10-24T08:43:16Z</cp:lastPrinted>
  <dcterms:modified xsi:type="dcterms:W3CDTF">2018-10-24T08:50:05Z</dcterms:modified>
</cp:coreProperties>
</file>