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6"/>
  </p:notesMasterIdLst>
  <p:handoutMasterIdLst>
    <p:handoutMasterId r:id="rId7"/>
  </p:handoutMasterIdLst>
  <p:sldIdLst>
    <p:sldId id="6018" r:id="rId2"/>
    <p:sldId id="6019" r:id="rId3"/>
    <p:sldId id="6020" r:id="rId4"/>
    <p:sldId id="6022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CF817"/>
    <a:srgbClr val="05AB0D"/>
    <a:srgbClr val="00B036"/>
    <a:srgbClr val="06BA82"/>
    <a:srgbClr val="862E1C"/>
    <a:srgbClr val="8D4815"/>
    <a:srgbClr val="E79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9633" autoAdjust="0"/>
  </p:normalViewPr>
  <p:slideViewPr>
    <p:cSldViewPr>
      <p:cViewPr>
        <p:scale>
          <a:sx n="100" d="100"/>
          <a:sy n="100" d="100"/>
        </p:scale>
        <p:origin x="-2124" y="-552"/>
      </p:cViewPr>
      <p:guideLst>
        <p:guide orient="horz" pos="255"/>
        <p:guide orient="horz" pos="2160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A69CC8C-9595-4EAC-B0A1-AE5002A163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49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9EB8D85-0F15-467A-A54C-B10A86EADF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3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D302EAEC-E80E-4420-864B-DC0DF6341A39}" type="slidenum">
              <a:rPr lang="en-US" altLang="ko-KR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85847D-9CB2-4308-9DCB-2016466705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926" r:id="rId1"/>
    <p:sldLayoutId id="2147590927" r:id="rId2"/>
    <p:sldLayoutId id="2147590928" r:id="rId3"/>
    <p:sldLayoutId id="2147590929" r:id="rId4"/>
    <p:sldLayoutId id="2147590930" r:id="rId5"/>
    <p:sldLayoutId id="2147590931" r:id="rId6"/>
    <p:sldLayoutId id="2147590932" r:id="rId7"/>
    <p:sldLayoutId id="2147590933" r:id="rId8"/>
    <p:sldLayoutId id="2147590934" r:id="rId9"/>
    <p:sldLayoutId id="2147590935" r:id="rId10"/>
    <p:sldLayoutId id="214759093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중요폴더\Downloads\c1iUd017svc9znuzxfdwgpt_vl2b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948216"/>
              </p:ext>
            </p:extLst>
          </p:nvPr>
        </p:nvGraphicFramePr>
        <p:xfrm>
          <a:off x="5988050" y="115888"/>
          <a:ext cx="3048000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smtClean="0">
                          <a:latin typeface="HY헤드라인M" pitchFamily="18" charset="-127"/>
                          <a:ea typeface="HY헤드라인M" pitchFamily="18" charset="-127"/>
                        </a:rPr>
                        <a:t>국악사업소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1599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3163" y="188640"/>
            <a:ext cx="7899237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 음반 제작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계약 및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녹음작업 실시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2858" y="2227684"/>
            <a:ext cx="8783638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세덕사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입구 환경정비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고당리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548-5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집행 및 계약체결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10959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2858" y="188640"/>
            <a:ext cx="8783638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계단 아트 조성사업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계단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집행 및 계약체결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2858" y="2731740"/>
            <a:ext cx="8783638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미래관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조성 사업 용역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기본계획 및 타당성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조사 용역 집행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08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260648"/>
            <a:ext cx="87836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 일정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910395"/>
              </p:ext>
            </p:extLst>
          </p:nvPr>
        </p:nvGraphicFramePr>
        <p:xfrm>
          <a:off x="323528" y="888353"/>
          <a:ext cx="8496944" cy="3116713"/>
        </p:xfrm>
        <a:graphic>
          <a:graphicData uri="http://schemas.openxmlformats.org/drawingml/2006/table">
            <a:tbl>
              <a:tblPr firstRow="1" bandRow="1"/>
              <a:tblGrid>
                <a:gridCol w="1052719"/>
                <a:gridCol w="1981307"/>
                <a:gridCol w="2150550"/>
                <a:gridCol w="3312368"/>
              </a:tblGrid>
              <a:tr h="42246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유  형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공연일시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장  소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비  고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819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초   청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7. 17.(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영동체육관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재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영동축제관광재단 출범식 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22467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토   요</a:t>
                      </a:r>
                      <a:endParaRPr lang="en-US" altLang="ko-KR" sz="1600" b="0" kern="12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상   설</a:t>
                      </a:r>
                      <a:endParaRPr lang="en-US" altLang="ko-KR" sz="1600" b="0" kern="12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7.  1.(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국악체험촌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퓨전공연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2246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7.  8.(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정악공연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224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7. 15.(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퓨전공연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224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7. 22.(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정악공연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2246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7. 29.(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퓨전공연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국악협회 초청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983973"/>
            <a:ext cx="7776864" cy="74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예약 현황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664216"/>
              </p:ext>
            </p:extLst>
          </p:nvPr>
        </p:nvGraphicFramePr>
        <p:xfrm>
          <a:off x="323851" y="4603224"/>
          <a:ext cx="8496622" cy="2066137"/>
        </p:xfrm>
        <a:graphic>
          <a:graphicData uri="http://schemas.openxmlformats.org/drawingml/2006/table">
            <a:tbl>
              <a:tblPr firstRow="1" bandRow="1"/>
              <a:tblGrid>
                <a:gridCol w="1111461"/>
                <a:gridCol w="2529949"/>
                <a:gridCol w="2731057"/>
                <a:gridCol w="2124155"/>
              </a:tblGrid>
              <a:tr h="45477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구    분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일    시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예약자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0" kern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사용목적</a:t>
                      </a:r>
                      <a:endParaRPr lang="ko-KR" altLang="en-US" sz="1600" b="0" kern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37122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4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7.  8(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토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 ~ 7. 31(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월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명상 </a:t>
                      </a: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테라피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 등 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12</a:t>
                      </a: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(493</a:t>
                      </a: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명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캠프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세미나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3712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7.  1(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목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 ~ 7. 30(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일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와인트레인 등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 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13</a:t>
                      </a: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(800</a:t>
                      </a: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명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체험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3712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7.  7(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금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), 14(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금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코칭지도자협회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(15</a:t>
                      </a: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명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세미나실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1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74408</TotalTime>
  <Words>250</Words>
  <Application>Microsoft Office PowerPoint</Application>
  <PresentationFormat>화면 슬라이드 쇼(4:3)</PresentationFormat>
  <Paragraphs>58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2_조화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남진우</cp:lastModifiedBy>
  <cp:revision>11567</cp:revision>
  <cp:lastPrinted>2017-06-29T02:13:21Z</cp:lastPrinted>
  <dcterms:modified xsi:type="dcterms:W3CDTF">2017-06-29T08:45:50Z</dcterms:modified>
</cp:coreProperties>
</file>