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61" r:id="rId4"/>
    <p:sldId id="264" r:id="rId5"/>
    <p:sldId id="262" r:id="rId6"/>
    <p:sldId id="258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B8EDFCD-7BEA-4C07-B81A-C63E18C4215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82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08CC-61EE-4610-86F7-5314BD1A8CCF}" type="datetimeFigureOut">
              <a:rPr lang="ko-KR" altLang="en-US" smtClean="0"/>
              <a:pPr/>
              <a:t>2016-04-28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4280-A7DA-479D-8343-3D82938D5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1470" y="3206723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374" y="-24"/>
            <a:ext cx="8783637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전국난계국악경연대회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영동국악체험촌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신청대상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부문별 시상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대상 대통령상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신청대상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ko-KR" altLang="en-US" sz="2000" dirty="0">
                <a:latin typeface="Arial" pitchFamily="34" charset="0"/>
              </a:rPr>
              <a:t>⦁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중등부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고등부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대학</a:t>
            </a:r>
            <a:r>
              <a:rPr lang="ko-KR" altLang="en-US" sz="2000" dirty="0">
                <a:latin typeface="Arial" pitchFamily="34" charset="0"/>
              </a:rPr>
              <a:t>⦁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일반부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악기부문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개부문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피리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대금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가야금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거문고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해금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아쟁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4610" y="3609972"/>
            <a:ext cx="878363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난계박연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연극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  연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극단 도화원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박한열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  연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박연의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음악적 업적을 재조명 한 공연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642" y="71414"/>
            <a:ext cx="864076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2-3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사업 추진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kumimoji="0" lang="ko-KR" altLang="en-US" sz="2400" b="1" spc="3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국악소리 서비스시스템 구축사업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kumimoji="0" lang="ko-KR" altLang="en-US" sz="2400" b="1" spc="3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spc="4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300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240,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60]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음원활용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콘텐츠개발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애니메이션 제작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국악통합웹사이트 구축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웹응용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S/W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장비 구입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 접수 및 계약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4642" y="3857653"/>
            <a:ext cx="8783638" cy="278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상주단체육성 지원사업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전통타악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공연 및 예술교육프로그램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 연 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난계국악기체험전수관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상주예술단체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놀이마당 울림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 홍보 및 예술교육프로그램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142852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난계국악박물관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지붕 보수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난계국악박물관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지붕 보수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기와 고르기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기와교체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양성마루 보수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 및 사업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214711"/>
            <a:ext cx="8783638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썬스크린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제작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천고각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천고각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햇빛 차단시설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난계생가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사랑채 지붕해체 보수 설계용역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사랑채 지붕해체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580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580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 선정 및 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054987"/>
            <a:ext cx="878363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2839085"/>
            <a:ext cx="878363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42844" y="3624904"/>
          <a:ext cx="8640960" cy="2804492"/>
        </p:xfrm>
        <a:graphic>
          <a:graphicData uri="http://schemas.openxmlformats.org/drawingml/2006/table">
            <a:tbl>
              <a:tblPr firstRow="1" bandRow="1"/>
              <a:tblGrid>
                <a:gridCol w="1285884"/>
                <a:gridCol w="1643074"/>
                <a:gridCol w="3643338"/>
                <a:gridCol w="2068664"/>
              </a:tblGrid>
              <a:tr h="55879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2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2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704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단체</a:t>
                      </a:r>
                      <a:endParaRPr lang="en-US" altLang="ko-KR" sz="18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560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 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 체험 및 숙박</a:t>
                      </a: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공연장 사용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spc="50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5.13</a:t>
                      </a: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70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5.21~22</a:t>
                      </a: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70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5.23~24</a:t>
                      </a: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470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5.28~29</a:t>
                      </a: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575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</a:t>
                      </a:r>
                      <a:endParaRPr lang="en-US" altLang="ko-KR" sz="18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224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 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(58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 경연대회 참가 및 숙박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5.05~12</a:t>
                      </a:r>
                      <a:endParaRPr lang="ko-KR" altLang="en-US" sz="18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14313" y="503238"/>
            <a:ext cx="87836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상설 공연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14313" y="1196975"/>
          <a:ext cx="8786842" cy="4865794"/>
        </p:xfrm>
        <a:graphic>
          <a:graphicData uri="http://schemas.openxmlformats.org/drawingml/2006/table">
            <a:tbl>
              <a:tblPr firstRow="1" bandRow="1"/>
              <a:tblGrid>
                <a:gridCol w="2615155"/>
                <a:gridCol w="2542542"/>
                <a:gridCol w="2486138"/>
                <a:gridCol w="1143007"/>
              </a:tblGrid>
              <a:tr h="49123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263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04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인천 남동구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통반장</a:t>
                      </a:r>
                      <a: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/>
                      </a:r>
                      <a:b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</a:br>
                      <a:r>
                        <a:rPr lang="en-US" altLang="ko-KR" sz="20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워크숍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63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07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14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21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24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와인트레인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26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군민의날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행사장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13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영동군민의날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endParaRPr lang="en-US" altLang="ko-KR" sz="20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축하공연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28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9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5/ 31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lang="ko-KR" altLang="en-US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와인트레인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465</Words>
  <Application>Microsoft Office PowerPoint</Application>
  <PresentationFormat>화면 슬라이드 쇼(4:3)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74</cp:revision>
  <dcterms:created xsi:type="dcterms:W3CDTF">2016-01-07T01:08:38Z</dcterms:created>
  <dcterms:modified xsi:type="dcterms:W3CDTF">2016-04-28T01:13:23Z</dcterms:modified>
</cp:coreProperties>
</file>