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60" r:id="rId3"/>
    <p:sldId id="261" r:id="rId4"/>
    <p:sldId id="264" r:id="rId5"/>
    <p:sldId id="262" r:id="rId6"/>
    <p:sldId id="258" r:id="rId7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466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F82D2-C183-47B9-8DDB-A104338CFEAA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E416A-3DC8-4C31-85FF-F42B1023EB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328D6-5A85-46DD-8807-D2F3C794E2DA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E9015-36DF-4834-9858-4FF429D84A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8B8EDFCD-7BEA-4C07-B81A-C63E18C4215A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82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908CC-61EE-4610-86F7-5314BD1A8CCF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738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6500" b="1" spc="-30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 악 </a:t>
            </a:r>
            <a:r>
              <a:rPr lang="ko-KR" altLang="en-US" sz="6500" b="1" spc="-30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71470" y="3206723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kumimoji="0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1374" y="-24"/>
            <a:ext cx="8783637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전국난계국악경연대회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2016.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영동국악체험촌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참가인원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250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신청대상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부문별 시상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대상 대통령상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신청대상 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초</a:t>
            </a:r>
            <a:r>
              <a:rPr lang="ko-KR" altLang="en-US" sz="2000" dirty="0">
                <a:latin typeface="Arial" pitchFamily="34" charset="0"/>
              </a:rPr>
              <a:t>⦁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중등부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고등부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대학</a:t>
            </a:r>
            <a:r>
              <a:rPr lang="ko-KR" altLang="en-US" sz="2000" dirty="0">
                <a:latin typeface="Arial" pitchFamily="34" charset="0"/>
              </a:rPr>
              <a:t>⦁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일반부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악기부문 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000" b="1" dirty="0" err="1">
                <a:latin typeface="HY헤드라인M" pitchFamily="18" charset="-127"/>
                <a:ea typeface="HY헤드라인M" pitchFamily="18" charset="-127"/>
              </a:rPr>
              <a:t>개부문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피리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대금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가야금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거문고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해금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아쟁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4610" y="3609972"/>
            <a:ext cx="8783638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난계박연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연극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공연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2016.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오후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2,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21.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오후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영동국악체험촌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공연장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  연 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극단 도화원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박한열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  연 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난계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박연의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음악적 업적을 재조명 한 공연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4642" y="71414"/>
            <a:ext cx="8640762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9-3.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국악콘텐츠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프론티어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2-3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사업 추진</a:t>
            </a:r>
            <a:endParaRPr kumimoji="0"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kumimoji="0" lang="ko-KR" altLang="en-US" sz="2400" b="1" spc="4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업</a:t>
            </a:r>
            <a:r>
              <a:rPr kumimoji="0" lang="ko-KR" altLang="en-US" sz="2400" b="1" spc="3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국악소리 서비스시스템 구축사업</a:t>
            </a:r>
            <a:endParaRPr kumimoji="0"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kumimoji="0" lang="ko-KR" altLang="en-US" sz="2400" b="1" spc="4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업</a:t>
            </a:r>
            <a:r>
              <a:rPr kumimoji="0" lang="ko-KR" altLang="en-US" sz="2400" b="1" spc="3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spc="4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비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300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[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국비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240,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군비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60]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사업내용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음원활용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콘텐츠개발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애니메이션 제작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국악통합웹사이트 구축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웹응용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S/W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장비 구입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kumimoji="0"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제안서 접수 및 계약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4642" y="3857653"/>
            <a:ext cx="8783638" cy="278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공연장 상주단체육성 지원사업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전통타악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공연 및 예술교육프로그램 운영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 연 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난계국악기체험전수관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상주예술단체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놀이마당 울림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 홍보 및 예술교육프로그램 운영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282" y="142852"/>
            <a:ext cx="878363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난계국악박물관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지붕 보수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80" dirty="0" smtClean="0">
                <a:latin typeface="HY헤드라인M" pitchFamily="18" charset="-127"/>
                <a:ea typeface="HY헤드라인M" pitchFamily="18" charset="-127"/>
              </a:rPr>
              <a:t>사 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난계국악박물관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지붕 보수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보수내용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기와 고르기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기와교체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양성마루 보수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설계 및 사업 착공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3214711"/>
            <a:ext cx="8783638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 smtClean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천고각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썬스크린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제작 설치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80" dirty="0" smtClean="0">
                <a:latin typeface="HY헤드라인M" pitchFamily="18" charset="-127"/>
                <a:ea typeface="HY헤드라인M" pitchFamily="18" charset="-127"/>
              </a:rPr>
              <a:t>사 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천고각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천고각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햇빛 차단시설 설치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사업착공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142852"/>
            <a:ext cx="878363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난계생가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사랑채 지붕해체 보수 설계용역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난계생가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사랑채 지붕해체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보수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580" dirty="0" smtClean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ko-KR" altLang="en-US" sz="2400" b="1" spc="3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580" dirty="0" smtClean="0">
                <a:latin typeface="HY헤드라인M" pitchFamily="18" charset="-127"/>
                <a:ea typeface="HY헤드라인M" pitchFamily="18" charset="-127"/>
              </a:rPr>
              <a:t>업</a:t>
            </a:r>
            <a:r>
              <a:rPr lang="ko-KR" altLang="en-US" sz="2400" b="1" spc="3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용역업체 선정 및 설계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75" y="3054987"/>
            <a:ext cx="8783637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2839085"/>
            <a:ext cx="8783637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국악체험촌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예약 현황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142844" y="3624904"/>
          <a:ext cx="8640960" cy="2804492"/>
        </p:xfrm>
        <a:graphic>
          <a:graphicData uri="http://schemas.openxmlformats.org/drawingml/2006/table">
            <a:tbl>
              <a:tblPr firstRow="1" bandRow="1"/>
              <a:tblGrid>
                <a:gridCol w="1285884"/>
                <a:gridCol w="1643074"/>
                <a:gridCol w="3643338"/>
                <a:gridCol w="2068664"/>
              </a:tblGrid>
              <a:tr h="558799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   분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인원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사용목적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    고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47040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단체</a:t>
                      </a:r>
                      <a:endParaRPr lang="en-US" altLang="ko-KR" sz="18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ko-KR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560</a:t>
                      </a:r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 </a:t>
                      </a:r>
                      <a:r>
                        <a:rPr lang="en-US" altLang="ko-KR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(4</a:t>
                      </a:r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팀</a:t>
                      </a:r>
                      <a:r>
                        <a:rPr lang="en-US" altLang="ko-KR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국악 체험 및 숙박</a:t>
                      </a:r>
                      <a:r>
                        <a:rPr lang="en-US" altLang="ko-KR" sz="18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8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공연장 사용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u="none" strike="noStrike" spc="50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  </a:t>
                      </a:r>
                      <a:r>
                        <a:rPr lang="en-US" altLang="ko-KR" sz="18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5.13</a:t>
                      </a:r>
                      <a:endParaRPr lang="ko-KR" altLang="en-US" sz="18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470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5.21~22</a:t>
                      </a:r>
                      <a:endParaRPr lang="ko-KR" altLang="en-US" sz="18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470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5.23~24</a:t>
                      </a:r>
                      <a:endParaRPr lang="ko-KR" altLang="en-US" sz="18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470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5.28~29</a:t>
                      </a:r>
                      <a:endParaRPr lang="ko-KR" altLang="en-US" sz="18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575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개인</a:t>
                      </a:r>
                      <a:endParaRPr lang="en-US" altLang="ko-KR" sz="18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224</a:t>
                      </a:r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 </a:t>
                      </a:r>
                      <a:r>
                        <a:rPr lang="en-US" altLang="ko-KR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(58</a:t>
                      </a:r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실</a:t>
                      </a:r>
                      <a:r>
                        <a:rPr lang="en-US" altLang="ko-KR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8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국악 경연대회 참가 및 숙박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5.05~12</a:t>
                      </a:r>
                      <a:endParaRPr lang="ko-KR" altLang="en-US" sz="18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214313" y="503238"/>
            <a:ext cx="8783637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상설 공연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214313" y="1196975"/>
          <a:ext cx="8786842" cy="4865794"/>
        </p:xfrm>
        <a:graphic>
          <a:graphicData uri="http://schemas.openxmlformats.org/drawingml/2006/table">
            <a:tbl>
              <a:tblPr firstRow="1" bandRow="1"/>
              <a:tblGrid>
                <a:gridCol w="2615155"/>
                <a:gridCol w="2542542"/>
                <a:gridCol w="2486138"/>
                <a:gridCol w="1143007"/>
              </a:tblGrid>
              <a:tr h="49123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    시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  소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 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    고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263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5/ 04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(</a:t>
                      </a:r>
                      <a:r>
                        <a:rPr lang="ko-KR" altLang="en-US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10:00~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ko-KR" altLang="en-US" sz="20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국악체험촌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인천 남동구 </a:t>
                      </a:r>
                      <a:r>
                        <a:rPr lang="ko-KR" altLang="en-US" sz="20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통반장</a:t>
                      </a:r>
                      <a:r>
                        <a:rPr lang="en-US" altLang="ko-KR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/>
                      </a:r>
                      <a:br>
                        <a:rPr lang="en-US" altLang="ko-KR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</a:br>
                      <a:r>
                        <a:rPr lang="en-US" altLang="ko-KR" sz="2000" b="0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워크숍 공연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263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5/ 07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(</a:t>
                      </a:r>
                      <a:r>
                        <a:rPr lang="ko-KR" altLang="en-US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15:00~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20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토요상설</a:t>
                      </a: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공연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892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5/ 14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(</a:t>
                      </a:r>
                      <a:r>
                        <a:rPr lang="ko-KR" altLang="en-US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15:00~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20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토요상설</a:t>
                      </a: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공연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892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5/ 21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(</a:t>
                      </a:r>
                      <a:r>
                        <a:rPr lang="ko-KR" altLang="en-US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15:00~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20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토요상설</a:t>
                      </a: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공연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892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5/ 24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(</a:t>
                      </a:r>
                      <a:r>
                        <a:rPr lang="ko-KR" altLang="en-US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15:00~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와인트레인 공연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892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5/ 26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(</a:t>
                      </a:r>
                      <a:r>
                        <a:rPr lang="ko-KR" altLang="en-US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18:00~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군민의날</a:t>
                      </a: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행사장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13</a:t>
                      </a: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회 </a:t>
                      </a:r>
                      <a:r>
                        <a:rPr lang="ko-KR" altLang="en-US" sz="20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영동군민의날</a:t>
                      </a: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</a:t>
                      </a:r>
                      <a:endParaRPr lang="en-US" altLang="ko-KR" sz="20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축하공연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892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5/ 28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(</a:t>
                      </a:r>
                      <a:r>
                        <a:rPr lang="ko-KR" altLang="en-US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15:00~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20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국악체험촌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20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토요상설</a:t>
                      </a: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공연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892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5/ 31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(</a:t>
                      </a:r>
                      <a:r>
                        <a:rPr lang="ko-KR" altLang="en-US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15:00~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와인트레인 공연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465</Words>
  <Application>Microsoft Office PowerPoint</Application>
  <PresentationFormat>화면 슬라이드 쇼(4:3)</PresentationFormat>
  <Paragraphs>89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74</cp:revision>
  <dcterms:created xsi:type="dcterms:W3CDTF">2016-01-07T01:08:38Z</dcterms:created>
  <dcterms:modified xsi:type="dcterms:W3CDTF">2016-04-28T01:13:23Z</dcterms:modified>
</cp:coreProperties>
</file>