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5"/>
  </p:notesMasterIdLst>
  <p:handoutMasterIdLst>
    <p:handoutMasterId r:id="rId6"/>
  </p:handoutMasterIdLst>
  <p:sldIdLst>
    <p:sldId id="6018" r:id="rId2"/>
    <p:sldId id="6022" r:id="rId3"/>
    <p:sldId id="6024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CF817"/>
    <a:srgbClr val="05AB0D"/>
    <a:srgbClr val="00B036"/>
    <a:srgbClr val="06BA82"/>
    <a:srgbClr val="862E1C"/>
    <a:srgbClr val="8D4815"/>
    <a:srgbClr val="E799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64" autoAdjust="0"/>
    <p:restoredTop sz="99633" autoAdjust="0"/>
  </p:normalViewPr>
  <p:slideViewPr>
    <p:cSldViewPr>
      <p:cViewPr>
        <p:scale>
          <a:sx n="80" d="100"/>
          <a:sy n="80" d="100"/>
        </p:scale>
        <p:origin x="-1848" y="-306"/>
      </p:cViewPr>
      <p:guideLst>
        <p:guide orient="horz" pos="255"/>
        <p:guide orient="horz" pos="2160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DA69CC8C-9595-4EAC-B0A1-AE5002A163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74497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39EB8D85-0F15-467A-A54C-B10A86EADF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1237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0" tIns="45413" rIns="90850" bIns="45413" anchor="b"/>
          <a:lstStyle>
            <a:lvl1pPr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8810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Clr>
                <a:srgbClr val="FFFF00"/>
              </a:buClr>
              <a:buSzPct val="60000"/>
              <a:buFont typeface="Monotype Sorts" pitchFamily="2" charset="2"/>
              <a:buNone/>
            </a:pPr>
            <a:fld id="{D302EAEC-E80E-4420-864B-DC0DF6341A39}" type="slidenum">
              <a:rPr lang="en-US" altLang="ko-KR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pPr algn="r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FFFF00"/>
                </a:buClr>
                <a:buSzPct val="60000"/>
                <a:buFont typeface="Monotype Sorts" pitchFamily="2" charset="2"/>
                <a:buNone/>
              </a:pPr>
              <a:t>1</a:t>
            </a:fld>
            <a:endParaRPr lang="en-US" altLang="ko-KR" b="1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1950" cy="44719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E59FB-1CD9-4643-8AD0-07939418C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E097-1268-4034-B91E-250BC6848F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3F5CA-A921-41A9-9401-3E24420FA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794-7EED-40D6-B394-5B052F2826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9E8A-1B88-4DD8-A6DA-3442C9DB75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D422E-9768-45CE-BB4F-F3FBAB59445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ED49-6179-427E-A80E-EC4D14A74B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F301-14F1-4B8C-B1B4-7AA95CF249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362B-0010-47D9-8688-B283B02243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B6AA6-027C-451B-8DB1-32B6874EF5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028F-C7A4-402B-A1A7-EDC55513E3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0E85847D-9CB2-4308-9DCB-2016466705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90926" r:id="rId1"/>
    <p:sldLayoutId id="2147590927" r:id="rId2"/>
    <p:sldLayoutId id="2147590928" r:id="rId3"/>
    <p:sldLayoutId id="2147590929" r:id="rId4"/>
    <p:sldLayoutId id="2147590930" r:id="rId5"/>
    <p:sldLayoutId id="2147590931" r:id="rId6"/>
    <p:sldLayoutId id="2147590932" r:id="rId7"/>
    <p:sldLayoutId id="2147590933" r:id="rId8"/>
    <p:sldLayoutId id="2147590934" r:id="rId9"/>
    <p:sldLayoutId id="2147590935" r:id="rId10"/>
    <p:sldLayoutId id="2147590936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0170921_202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5948216"/>
              </p:ext>
            </p:extLst>
          </p:nvPr>
        </p:nvGraphicFramePr>
        <p:xfrm>
          <a:off x="5988050" y="115888"/>
          <a:ext cx="3048000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77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국악사업소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81599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5126"/>
            <a:ext cx="8783638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국악사업소 계단 아트 조성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2017.  9. ~ 10.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업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13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     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치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계단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식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천고각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진입 계단 모자이크타일 시공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3219836"/>
            <a:ext cx="8783638" cy="220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4-2.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국악체험촌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조경 보완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2017.  10. ~ 11.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업</a:t>
            </a:r>
            <a:r>
              <a:rPr lang="ko-KR" altLang="en-US" sz="2400" b="1" spc="3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100)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     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치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나무식재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시설물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구조물 설치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실시설계 용역 실시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1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50192" y="-71462"/>
            <a:ext cx="8858312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찾아가는 국악공연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보은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/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괴산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8582747"/>
              </p:ext>
            </p:extLst>
          </p:nvPr>
        </p:nvGraphicFramePr>
        <p:xfrm>
          <a:off x="500034" y="648618"/>
          <a:ext cx="8467368" cy="1565323"/>
        </p:xfrm>
        <a:graphic>
          <a:graphicData uri="http://schemas.openxmlformats.org/drawingml/2006/table">
            <a:tbl>
              <a:tblPr firstRow="1" bandRow="1"/>
              <a:tblGrid>
                <a:gridCol w="1051200"/>
                <a:gridCol w="1152000"/>
                <a:gridCol w="1512168"/>
                <a:gridCol w="2088000"/>
                <a:gridCol w="2664000"/>
              </a:tblGrid>
              <a:tr h="43204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방문</a:t>
                      </a:r>
                      <a:endParaRPr lang="en-US" altLang="ko-KR" sz="1400" b="0" kern="1200" dirty="0" smtClean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4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지역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공연일시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장   소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연주인원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kern="120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공연곡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7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보 은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20.(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17:00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보은대추축제장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40</a:t>
                      </a: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명정도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난계국악단원</a:t>
                      </a:r>
                      <a:r>
                        <a:rPr lang="en-US" altLang="ko-KR" sz="1400" b="0" i="0" u="none" strike="noStrike" baseline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400" b="0" i="0" u="none" strike="noStrike" baseline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및 객</a:t>
                      </a:r>
                      <a:r>
                        <a:rPr lang="en-US" altLang="ko-KR" sz="1400" b="0" i="0" u="none" strike="noStrike" baseline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1400" b="0" i="0" u="none" strike="noStrike" baseline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협연자</a:t>
                      </a:r>
                      <a:r>
                        <a:rPr lang="en-US" altLang="ko-KR" sz="1400" b="0" i="0" u="none" strike="noStrike" baseline="0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차르다시 등 </a:t>
                      </a:r>
                      <a:r>
                        <a:rPr lang="en-US" altLang="ko-KR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곡</a:t>
                      </a:r>
                      <a:r>
                        <a:rPr lang="en-US" altLang="ko-KR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(50</a:t>
                      </a: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분 예정</a:t>
                      </a:r>
                      <a:r>
                        <a:rPr lang="en-US" altLang="ko-KR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5289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괴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산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27.(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19:00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괴산군민회관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아리랑 등 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곡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(50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분 예정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8957" y="2285992"/>
            <a:ext cx="87836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 eaLnBrk="0" hangingPunct="0"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eaLnBrk="1" hangingPunct="1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4-4. </a:t>
            </a:r>
            <a:r>
              <a:rPr kumimoji="0"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공연 일정</a:t>
            </a:r>
            <a:endParaRPr kumimoji="0"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7917650"/>
              </p:ext>
            </p:extLst>
          </p:nvPr>
        </p:nvGraphicFramePr>
        <p:xfrm>
          <a:off x="504212" y="3006072"/>
          <a:ext cx="8496944" cy="3746865"/>
        </p:xfrm>
        <a:graphic>
          <a:graphicData uri="http://schemas.openxmlformats.org/drawingml/2006/table">
            <a:tbl>
              <a:tblPr firstRow="1" bandRow="1"/>
              <a:tblGrid>
                <a:gridCol w="1052719"/>
                <a:gridCol w="1981307"/>
                <a:gridCol w="1718502"/>
                <a:gridCol w="3744416"/>
              </a:tblGrid>
              <a:tr h="47086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유  형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공연일시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장  소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kern="12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비  고</a:t>
                      </a:r>
                      <a:endParaRPr lang="ko-KR" altLang="en-US" sz="1400" b="0" kern="12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800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특   별</a:t>
                      </a:r>
                      <a:endParaRPr lang="en-US" altLang="ko-KR" sz="14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11.(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13:30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임산부의 날 태교음악회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17.(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18:30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영동군청 마당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성화봉송 축하공연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초   청</a:t>
                      </a:r>
                      <a:endParaRPr lang="en-US" altLang="ko-KR" sz="14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13.(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11:00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옥천군 </a:t>
                      </a: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표충사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옥천 </a:t>
                      </a: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중봉제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제례악 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6800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토   요</a:t>
                      </a:r>
                      <a:endParaRPr lang="en-US" altLang="ko-KR" sz="1400" b="0" kern="120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상   설</a:t>
                      </a:r>
                      <a:endParaRPr lang="en-US" altLang="ko-KR" sz="1400" b="0" kern="120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  7.(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  <a:cs typeface="+mn-cs"/>
                        </a:rPr>
                        <a:t>국악체험촌</a:t>
                      </a:r>
                      <a:endParaRPr lang="en-US" altLang="ko-KR" sz="14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퓨전공연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14.(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정악공연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21.(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퓨전공연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680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kern="120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10. 28.(</a:t>
                      </a:r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4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kern="12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  <a:cs typeface="+mn-cs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정악공연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091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74994</TotalTime>
  <Words>234</Words>
  <Application>Microsoft Office PowerPoint</Application>
  <PresentationFormat>화면 슬라이드 쇼(4:3)</PresentationFormat>
  <Paragraphs>59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2_조화</vt:lpstr>
      <vt:lpstr>슬라이드 1</vt:lpstr>
      <vt:lpstr>슬라이드 2</vt:lpstr>
      <vt:lpstr>슬라이드 3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11590</cp:revision>
  <cp:lastPrinted>2017-06-29T02:13:21Z</cp:lastPrinted>
  <dcterms:modified xsi:type="dcterms:W3CDTF">2017-09-28T05:00:50Z</dcterms:modified>
</cp:coreProperties>
</file>