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3"/>
  </p:notesMasterIdLst>
  <p:handoutMasterIdLst>
    <p:handoutMasterId r:id="rId14"/>
  </p:handoutMasterIdLst>
  <p:sldIdLst>
    <p:sldId id="6026" r:id="rId2"/>
    <p:sldId id="6021" r:id="rId3"/>
    <p:sldId id="6022" r:id="rId4"/>
    <p:sldId id="6033" r:id="rId5"/>
    <p:sldId id="6028" r:id="rId6"/>
    <p:sldId id="6029" r:id="rId7"/>
    <p:sldId id="6030" r:id="rId8"/>
    <p:sldId id="6032" r:id="rId9"/>
    <p:sldId id="6031" r:id="rId10"/>
    <p:sldId id="6024" r:id="rId11"/>
    <p:sldId id="6025" r:id="rId12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AB0D"/>
    <a:srgbClr val="0000FF"/>
    <a:srgbClr val="0CF817"/>
    <a:srgbClr val="00B036"/>
    <a:srgbClr val="06BA82"/>
    <a:srgbClr val="862E1C"/>
    <a:srgbClr val="8D4815"/>
    <a:srgbClr val="E799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9633" autoAdjust="0"/>
  </p:normalViewPr>
  <p:slideViewPr>
    <p:cSldViewPr>
      <p:cViewPr varScale="1">
        <p:scale>
          <a:sx n="117" d="100"/>
          <a:sy n="117" d="100"/>
        </p:scale>
        <p:origin x="-1644" y="-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B8D85-0F15-467A-A54C-B10A86EADFEE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IMG_5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1" y="142852"/>
            <a:ext cx="4255377" cy="981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61560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반야사</a:t>
            </a:r>
            <a:r>
              <a:rPr lang="en-US" altLang="ko-KR" dirty="0" smtClean="0">
                <a:solidFill>
                  <a:schemeClr val="bg1"/>
                </a:solidFill>
              </a:rPr>
              <a:t>~</a:t>
            </a:r>
            <a:r>
              <a:rPr lang="ko-KR" altLang="en-US" dirty="0" err="1" smtClean="0">
                <a:solidFill>
                  <a:schemeClr val="bg1"/>
                </a:solidFill>
              </a:rPr>
              <a:t>월류봉</a:t>
            </a:r>
            <a:r>
              <a:rPr lang="ko-KR" altLang="en-US" dirty="0" smtClean="0">
                <a:solidFill>
                  <a:schemeClr val="bg1"/>
                </a:solidFill>
              </a:rPr>
              <a:t> 문화생태탐방로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251730"/>
            <a:ext cx="88582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14-14.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대회참가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6476" y="1397000"/>
          <a:ext cx="8643996" cy="3840480"/>
        </p:xfrm>
        <a:graphic>
          <a:graphicData uri="http://schemas.openxmlformats.org/drawingml/2006/table">
            <a:tbl>
              <a:tblPr firstRow="1" bandRow="1"/>
              <a:tblGrid>
                <a:gridCol w="3143271"/>
                <a:gridCol w="1428760"/>
                <a:gridCol w="1500198"/>
                <a:gridCol w="1000132"/>
                <a:gridCol w="1571635"/>
              </a:tblGrid>
              <a:tr h="4267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57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충북도민체전 결단식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 5.(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군청 대회의실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전국실업육상경기 선수권대회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11.(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 ~ 7. 13.(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예천공설운동장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감독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 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선수 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 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전국실업대항 배드민턴선수권대회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11.(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 ~ 7. 17.(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화순군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이용대체육관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감독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 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선수 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영동군체육회장배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전국생활체육 족구대회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14.(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군민족구장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환영사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영동감고을배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전국</a:t>
                      </a:r>
                      <a:r>
                        <a:rPr lang="ko-KR" altLang="en-US" sz="12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동호인 테니스대회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19.(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 ~ 7. 22.(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</a:rPr>
                        <a:t>※7.</a:t>
                      </a:r>
                      <a:r>
                        <a:rPr lang="ko-KR" altLang="en-US" sz="10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0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20.(</a:t>
                      </a:r>
                      <a:r>
                        <a:rPr lang="ko-KR" altLang="en-US" sz="10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0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09:00 </a:t>
                      </a:r>
                      <a:r>
                        <a:rPr lang="ko-KR" altLang="en-US" sz="10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</a:t>
                      </a:r>
                      <a:endParaRPr lang="ko-KR" altLang="en-US" sz="1000" b="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군민테니스장 등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850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환영사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27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충청북도협회장기 심판원 게이트볼대회 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19.(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 11:00</a:t>
                      </a:r>
                      <a:endParaRPr lang="ko-KR" altLang="en-US" sz="1200" b="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전천후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게이트볼장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환영사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씨름유소년클럽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창단식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21.(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황간중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실내씨름장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홍천 전국실업육상대회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24.(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~ 7. 26(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홍천종합운동장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감독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 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선수 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3892" y="348067"/>
            <a:ext cx="8964612" cy="308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추풍령가요제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영상과 함께하는 영화음악 오케스트라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 음악 동호회 페스티벌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</a:t>
            </a:r>
            <a:r>
              <a:rPr lang="ko-KR" altLang="en-US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게재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찾아가는 국악공연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31996" y="4225673"/>
            <a:ext cx="885831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8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우리가락 우리마당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길동무야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”</a:t>
            </a: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용두공원 야외공연장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 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 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충북문화재단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THE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채움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대표 이상진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379" y="332656"/>
            <a:ext cx="9001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15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추풍령가요제 예심 신청 및 접수</a:t>
            </a:r>
            <a:endParaRPr lang="ko-KR" altLang="en-US" sz="2550" b="1" kern="0" spc="-2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접수기간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 </a:t>
            </a:r>
            <a:r>
              <a:rPr lang="en-US" altLang="ko-KR" sz="240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9.(</a:t>
            </a:r>
            <a:r>
              <a:rPr lang="ko-KR" altLang="en-US" sz="240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8. </a:t>
            </a:r>
            <a:r>
              <a:rPr lang="en-US" altLang="ko-KR" sz="240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9.(</a:t>
            </a:r>
            <a:r>
              <a:rPr lang="ko-KR" altLang="en-US" sz="24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0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예심 </a:t>
            </a:r>
            <a:r>
              <a:rPr lang="en-US" altLang="ko-KR" sz="20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8. </a:t>
            </a:r>
            <a:r>
              <a:rPr lang="en-US" altLang="ko-KR" sz="2000" b="1" kern="0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11.(</a:t>
            </a:r>
            <a:r>
              <a:rPr lang="ko-KR" altLang="en-US" sz="20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000" b="1" kern="0" spc="-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</a:t>
            </a:r>
            <a:r>
              <a:rPr lang="ko-KR" altLang="en-US" sz="2000" b="1" kern="0" spc="-1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난계국악당</a:t>
            </a:r>
            <a:endParaRPr lang="en-US" altLang="ko-KR" sz="2400" b="1" kern="0" spc="-1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접수방법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방문접수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영동문화원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kern="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이메일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팩스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참가대상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1964.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01. 01. ~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2002.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12. 31. </a:t>
            </a:r>
            <a:r>
              <a:rPr lang="ko-KR" altLang="en-US" sz="2400" b="1" kern="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출생자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 가 곡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자유곡</a:t>
            </a:r>
            <a:endParaRPr lang="en-US" altLang="ko-KR" sz="20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1856" y="3682767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14-4.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음악 동호회 페스티벌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19:00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용두공원 야외공연장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      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YG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밴드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대표 김재화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합창단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색소폰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통기타 연주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9200" y="370399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6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14-3.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영상과 함께하는 영화음악 오케스트라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7. 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19:30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용두공원 야외공연장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      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영동문화원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군민과 함께하는 야외공연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152" y="332656"/>
            <a:ext cx="88582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14-5.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축제추진위원회 회의 개최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550" b="1" kern="0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</a:t>
            </a:r>
            <a:r>
              <a:rPr lang="ko-KR" altLang="en-US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2018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영동포도축제 세부계획 보고 등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1996" y="2354015"/>
            <a:ext cx="8820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14-6. 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사업추진 현황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(6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1520" y="3119968"/>
          <a:ext cx="8568506" cy="3261360"/>
        </p:xfrm>
        <a:graphic>
          <a:graphicData uri="http://schemas.openxmlformats.org/drawingml/2006/table">
            <a:tbl>
              <a:tblPr firstRow="1" bandRow="1"/>
              <a:tblGrid>
                <a:gridCol w="2071875"/>
                <a:gridCol w="1038257"/>
                <a:gridCol w="3010548"/>
                <a:gridCol w="1512168"/>
                <a:gridCol w="935658"/>
              </a:tblGrid>
              <a:tr h="32898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집행내용 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용역계약 체결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122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설치 등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현황측량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122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지방도 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901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호선</a:t>
                      </a:r>
                      <a:r>
                        <a:rPr lang="en-US" altLang="ko-KR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300" spc="-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3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간 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진입도로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2017. 12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2018. 8.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진입도로확포장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L=310m, 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설치 등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옹벽블럭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및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지중화 사업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설치공사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2018. 8.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화장실 및 오수정화처리시설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104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</a:t>
                      </a:r>
                      <a:r>
                        <a:rPr lang="ko-KR" altLang="en-US" sz="13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관로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설치공사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4. ~ 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2018. 8.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송수관로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오수관로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84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집행 및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61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연구용역</a:t>
                      </a:r>
                      <a:endParaRPr lang="en-US" altLang="ko-KR" sz="13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5. ~</a:t>
                      </a:r>
                    </a:p>
                    <a:p>
                      <a:pPr algn="ctr" latinLnBrk="1"/>
                      <a:r>
                        <a:rPr lang="en-US" altLang="ko-KR" sz="13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</a:t>
                      </a:r>
                      <a:endParaRPr lang="ko-KR" altLang="en-US" sz="13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 연구용역</a:t>
                      </a:r>
                      <a:endParaRPr lang="en-US" altLang="ko-KR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컨텐츠</a:t>
                      </a:r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개발</a:t>
                      </a: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관광지 개발 사업 등</a:t>
                      </a:r>
                      <a:r>
                        <a:rPr lang="en-US" altLang="ko-KR" sz="13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용역착수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614" y="3199557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14-8.  2018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국악공연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옥천군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7. 22. 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 16:00 /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옥천 문화예술회관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/ 46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단원 및 협연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</a:rPr>
              <a:t>객원자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옥천 포도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복숭아 축제 특설무대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하늘의 소리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 예정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41354" y="332656"/>
            <a:ext cx="9358378" cy="21975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8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14-7.  2018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역량강화 워크숍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7. 10. (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) ~ 7.12.(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안면도 </a:t>
            </a:r>
            <a:r>
              <a:rPr lang="ko-KR" altLang="en-US" sz="2400" b="1" spc="-10" dirty="0" err="1" smtClean="0">
                <a:latin typeface="HY헤드라인M" pitchFamily="18" charset="-127"/>
                <a:ea typeface="HY헤드라인M" pitchFamily="18" charset="-127"/>
              </a:rPr>
              <a:t>리솜리조트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단원 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32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팀워크 프로그램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힐링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•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청렴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•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윤리 교육 및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CS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교육 등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0851" y="456152"/>
            <a:ext cx="8783637" cy="5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14-9.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49052" y="1397000"/>
          <a:ext cx="8643427" cy="4912319"/>
        </p:xfrm>
        <a:graphic>
          <a:graphicData uri="http://schemas.openxmlformats.org/drawingml/2006/table">
            <a:tbl>
              <a:tblPr firstRow="1" bandRow="1"/>
              <a:tblGrid>
                <a:gridCol w="1226956"/>
                <a:gridCol w="2315432"/>
                <a:gridCol w="2125433"/>
                <a:gridCol w="2975606"/>
              </a:tblGrid>
              <a:tr h="40361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유형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공연일시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  고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10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   타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2.(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10:20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영동군청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대회의실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38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 영동군수</a:t>
                      </a:r>
                      <a:r>
                        <a:rPr lang="en-US" altLang="ko-KR" sz="16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취임행사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   설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   연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</a:t>
                      </a: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6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유치원 연합회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7.(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 공연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13.(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유치원 연합회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14.(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 공연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17.(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국악와인열차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21.(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 공연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27.(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13:30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 교육청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8724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28.(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 공연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0160" y="435078"/>
            <a:ext cx="8855075" cy="6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14-10.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예약 현황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1520" y="1276661"/>
          <a:ext cx="8640961" cy="4960651"/>
        </p:xfrm>
        <a:graphic>
          <a:graphicData uri="http://schemas.openxmlformats.org/drawingml/2006/table">
            <a:tbl>
              <a:tblPr firstRow="1" bandRow="1"/>
              <a:tblGrid>
                <a:gridCol w="1199010"/>
                <a:gridCol w="1860007"/>
                <a:gridCol w="2347618"/>
                <a:gridCol w="1546023"/>
                <a:gridCol w="1688303"/>
              </a:tblGrid>
              <a:tr h="32320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단체명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사용시설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사용목적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3208"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단체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6 ~ 7. 7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학산초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(12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ko-KR" altLang="en-US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워크숍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5826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14~7. 15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예술인에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(25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58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16~7. 19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인터넷고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(40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58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 .21~7. 22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창원국악단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(30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58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24~7. 26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실로암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(25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5826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9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27~7. 29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김병섭 </a:t>
                      </a: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설장구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(50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942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30~8. 3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신명나눔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(30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58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30~7. 31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힐링사업소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(26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58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7. 30~8. 4</a:t>
                      </a:r>
                      <a:endParaRPr lang="ko-KR" altLang="en-US" sz="15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오경자캠프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(13</a:t>
                      </a:r>
                      <a:r>
                        <a:rPr lang="ko-KR" altLang="en-US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15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826" y="332035"/>
            <a:ext cx="88566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14-11.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56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충북도민체육대회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참가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3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7. 6.(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7. 7.(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충북 일원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387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선수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284,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임원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103)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주최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 </a:t>
            </a:r>
            <a:r>
              <a:rPr lang="ko-KR" altLang="en-US" sz="5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도체육회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도체육회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시군체육회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배드민턴 외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종목 출전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9900"/>
                </a:solidFill>
                <a:latin typeface="HY헤드라인M" pitchFamily="18" charset="-127"/>
              </a:rPr>
              <a:t>   ※</a:t>
            </a:r>
            <a:r>
              <a:rPr lang="en-US" altLang="ko-KR" sz="240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경기장 방문 선수 및 임원 격려</a:t>
            </a:r>
            <a:endParaRPr lang="en-US" altLang="ko-KR" sz="2400" b="1" spc="-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238" y="3573016"/>
            <a:ext cx="8858250" cy="363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56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대통령기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전국정구대회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7.23.(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~7.29. 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군민정구장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주최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대한정구협회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도정구협회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영동군정구협회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13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개부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단체전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개인전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혼합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경기진행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spc="-150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spc="-15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r>
              <a:rPr lang="en-US" altLang="ko-KR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(7.23.(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 11:00 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영동체육관</a:t>
            </a:r>
            <a:r>
              <a:rPr lang="en-US" altLang="ko-KR" sz="24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spc="-15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332656"/>
            <a:ext cx="885825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충북종단 대장정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환영식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7.30.(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14:00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용두공원 광장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220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주최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en-US" altLang="ko-KR" sz="30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 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도체육회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도체육회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영동군체육회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용두공원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도보 이동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9900"/>
                </a:solidFill>
                <a:latin typeface="HY헤드라인M" pitchFamily="18" charset="-127"/>
              </a:rPr>
              <a:t>   ※</a:t>
            </a:r>
            <a:r>
              <a:rPr lang="en-US" altLang="ko-KR" sz="240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74262</TotalTime>
  <Words>1148</Words>
  <Application>Microsoft Office PowerPoint</Application>
  <PresentationFormat>화면 슬라이드 쇼(4:3)</PresentationFormat>
  <Paragraphs>229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11566</cp:revision>
  <cp:lastPrinted>2017-02-23T05:46:08Z</cp:lastPrinted>
  <dcterms:modified xsi:type="dcterms:W3CDTF">2018-06-27T04:30:28Z</dcterms:modified>
</cp:coreProperties>
</file>