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10"/>
  </p:notesMasterIdLst>
  <p:handoutMasterIdLst>
    <p:handoutMasterId r:id="rId11"/>
  </p:handoutMasterIdLst>
  <p:sldIdLst>
    <p:sldId id="6026" r:id="rId2"/>
    <p:sldId id="6021" r:id="rId3"/>
    <p:sldId id="6022" r:id="rId4"/>
    <p:sldId id="6027" r:id="rId5"/>
    <p:sldId id="6013" r:id="rId6"/>
    <p:sldId id="6023" r:id="rId7"/>
    <p:sldId id="6024" r:id="rId8"/>
    <p:sldId id="6025" r:id="rId9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5AB0D"/>
    <a:srgbClr val="0000FF"/>
    <a:srgbClr val="0CF817"/>
    <a:srgbClr val="00B036"/>
    <a:srgbClr val="06BA82"/>
    <a:srgbClr val="862E1C"/>
    <a:srgbClr val="8D4815"/>
    <a:srgbClr val="E799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9633" autoAdjust="0"/>
  </p:normalViewPr>
  <p:slideViewPr>
    <p:cSldViewPr>
      <p:cViewPr>
        <p:scale>
          <a:sx n="98" d="100"/>
          <a:sy n="98" d="100"/>
        </p:scale>
        <p:origin x="-2184" y="-498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DA69CC8C-9595-4EAC-B0A1-AE5002A163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744973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1225"/>
            <a:ext cx="499427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39EB8D85-0F15-467A-A54C-B10A86EADFE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12371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E59FB-1CD9-4643-8AD0-07939418C9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9E097-1268-4034-B91E-250BC6848F6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3F5CA-A921-41A9-9401-3E24420FA4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8794-7EED-40D6-B394-5B052F2826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69E8A-1B88-4DD8-A6DA-3442C9DB75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D422E-9768-45CE-BB4F-F3FBAB59445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0ED49-6179-427E-A80E-EC4D14A74BD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F301-14F1-4B8C-B1B4-7AA95CF249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A362B-0010-47D9-8688-B283B02243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B6AA6-027C-451B-8DB1-32B6874EF52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E028F-C7A4-402B-A1A7-EDC55513E3A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fld id="{0E85847D-9CB2-4308-9DCB-2016466705B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90926" r:id="rId1"/>
    <p:sldLayoutId id="2147590927" r:id="rId2"/>
    <p:sldLayoutId id="2147590928" r:id="rId3"/>
    <p:sldLayoutId id="2147590929" r:id="rId4"/>
    <p:sldLayoutId id="2147590930" r:id="rId5"/>
    <p:sldLayoutId id="2147590931" r:id="rId6"/>
    <p:sldLayoutId id="2147590932" r:id="rId7"/>
    <p:sldLayoutId id="2147590933" r:id="rId8"/>
    <p:sldLayoutId id="2147590934" r:id="rId9"/>
    <p:sldLayoutId id="2147590935" r:id="rId10"/>
    <p:sldLayoutId id="2147590936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걷기대회 이모저모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1" y="142852"/>
            <a:ext cx="4255377" cy="98154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8184" y="548680"/>
            <a:ext cx="8858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6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9-1.  2018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충북 청소년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내고장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문화유적 순례행사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6. 14.(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) 11:00 / 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노근리평화공원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/ 400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충북도내 중학생 등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14400" lvl="1" indent="-457200"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0" dirty="0" smtClean="0">
                <a:latin typeface="HY헤드라인M" pitchFamily="18" charset="-127"/>
                <a:ea typeface="HY헤드라인M" pitchFamily="18" charset="-127"/>
              </a:rPr>
              <a:t>주      관 </a:t>
            </a:r>
            <a:r>
              <a:rPr lang="en-US" altLang="ko-KR" sz="2400" b="1" spc="-1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10" dirty="0" smtClean="0">
                <a:latin typeface="HY헤드라인M" pitchFamily="18" charset="-127"/>
                <a:ea typeface="HY헤드라인M" pitchFamily="18" charset="-127"/>
              </a:rPr>
              <a:t>충북문화원연합회</a:t>
            </a:r>
            <a:endParaRPr lang="en-US" altLang="ko-KR" sz="2400" b="1" spc="-1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충북도내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내고장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문화유적 순례행사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79512" y="4149080"/>
            <a:ext cx="8858312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6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9-2.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27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영동군 직장단체 친선 윷놀이 대회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6. 18.(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) 10:00~13:00 /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청소년 수련관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/ 250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(40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단체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14400" lvl="1" indent="-457200"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단오맞이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친선 윷놀이 대회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78184" y="4158299"/>
            <a:ext cx="8858312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6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9-4. 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영동금강모치마을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블루베리 문화축제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6. 30.(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10:00~21:00 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영동금강모치마을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1,000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농촌생활 및 음식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여가 문화체험 등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ct val="16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6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8184" y="450942"/>
            <a:ext cx="8858312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6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9-3.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동학학회 춘계학술대회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6. 22.(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)~23.(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난계국악기체험전수관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6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※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개회식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6.22.(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13:40 </a:t>
            </a:r>
          </a:p>
          <a:p>
            <a:pPr marL="914400" lvl="1" indent="-457200"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주      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동학학회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영동지역 동학에 대한 인문지리학적 고찰 등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1925" y="332656"/>
            <a:ext cx="8820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9-5.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각종 사업추진 현황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(10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12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126960" y="1268760"/>
          <a:ext cx="8856538" cy="4724400"/>
        </p:xfrm>
        <a:graphic>
          <a:graphicData uri="http://schemas.openxmlformats.org/drawingml/2006/table">
            <a:tbl>
              <a:tblPr firstRow="1" bandRow="1"/>
              <a:tblGrid>
                <a:gridCol w="2141521"/>
                <a:gridCol w="1073158"/>
                <a:gridCol w="3286148"/>
                <a:gridCol w="1571667"/>
                <a:gridCol w="784044"/>
              </a:tblGrid>
              <a:tr h="20032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사업기간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집행내용 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공정률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732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초강천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빙벽장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관광명소화 사업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3. ~ 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2020. 12.</a:t>
                      </a:r>
                      <a:endParaRPr lang="ko-KR" altLang="en-US" sz="13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잔도 및 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짚라인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설치 등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9,200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용역계약체결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7325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송호관광지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기반시설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확충사업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2018. 3.</a:t>
                      </a:r>
                      <a:r>
                        <a:rPr lang="ko-KR" altLang="en-US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~ 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2019. 12.</a:t>
                      </a:r>
                      <a:endParaRPr lang="ko-KR" altLang="en-US" sz="13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보행교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및 주차장 설치 등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5,400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현황측량 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10%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7325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spc="-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지방도 </a:t>
                      </a:r>
                      <a:r>
                        <a:rPr lang="en-US" altLang="ko-KR" sz="1300" spc="-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901</a:t>
                      </a:r>
                      <a:r>
                        <a:rPr lang="ko-KR" altLang="en-US" sz="1300" spc="-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호선</a:t>
                      </a:r>
                      <a:r>
                        <a:rPr lang="en-US" altLang="ko-KR" sz="1300" spc="-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lang="ko-KR" altLang="en-US" sz="1300" spc="-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월류봉</a:t>
                      </a:r>
                      <a:r>
                        <a:rPr lang="ko-KR" altLang="en-US" sz="1300" spc="-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간 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진입도로 </a:t>
                      </a:r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확포장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공사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2017. 12 ~ 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2018. 8.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진입도로확포장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L=310m, 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주차장 설치 등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650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토공 및 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옹벽블럭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설치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20%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7789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반야사</a:t>
                      </a:r>
                      <a:r>
                        <a:rPr lang="en-US" altLang="ko-KR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월류봉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문화생태탐방로 조성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2016. 6.</a:t>
                      </a:r>
                      <a:r>
                        <a:rPr lang="ko-KR" altLang="en-US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2018. 6.</a:t>
                      </a:r>
                      <a:endParaRPr lang="ko-KR" altLang="en-US" sz="13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탐방로조성 </a:t>
                      </a:r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L=8km,</a:t>
                      </a:r>
                      <a:r>
                        <a:rPr lang="en-US" altLang="ko-KR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징검다리 설치 등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2,600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월 준공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100%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7789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금강변</a:t>
                      </a:r>
                      <a:r>
                        <a:rPr lang="en-US" altLang="ko-KR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송호리</a:t>
                      </a:r>
                      <a:r>
                        <a:rPr lang="en-US" altLang="ko-KR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수목 및 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초화류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식재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공사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4. ~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2018. 6.</a:t>
                      </a:r>
                      <a:endParaRPr lang="ko-KR" altLang="en-US" sz="13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수목 </a:t>
                      </a:r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61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주 및 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초화류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식재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A=23,000</a:t>
                      </a:r>
                      <a:r>
                        <a:rPr lang="en-US" altLang="ko-KR" sz="1300" dirty="0" smtClean="0">
                          <a:latin typeface="맑은 고딕"/>
                          <a:ea typeface="맑은 고딕"/>
                        </a:rPr>
                        <a:t>㎡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등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월 준공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100%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7789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국악체험촌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조경시설 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보완공사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4. ~ 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2018. 6.</a:t>
                      </a:r>
                      <a:endParaRPr lang="ko-KR" altLang="en-US" sz="13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초화류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식재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및 안내판 설치 등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조경 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식재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80%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7789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옥계폭포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화장실 설치공사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4. ~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2018. 8.</a:t>
                      </a:r>
                      <a:endParaRPr lang="ko-KR" altLang="en-US" sz="13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화장실 및 오수정화처리시설 등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104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 집행 및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계약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6961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옥계폭포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화장실 </a:t>
                      </a:r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관로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설치공사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4. ~ 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2018. 8.</a:t>
                      </a:r>
                      <a:endParaRPr lang="ko-KR" altLang="en-US" sz="13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송수관로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및 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오수관로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설치 등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84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 집행 및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계약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6961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영동군 관광활성화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연구용역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5. ~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2018. 12.</a:t>
                      </a:r>
                      <a:endParaRPr lang="ko-KR" altLang="en-US" sz="13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영동군 관광활성화 연구용역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컨텐츠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개발</a:t>
                      </a:r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lang="en-US" altLang="ko-KR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관광지 개발 사업 등</a:t>
                      </a:r>
                      <a:r>
                        <a:rPr lang="en-US" altLang="ko-KR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협상에 의한 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계약체결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2" y="1905766"/>
            <a:ext cx="8783637" cy="59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marL="533400" indent="-5334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1pPr>
            <a:lvl2pPr marL="742950" indent="-28575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2pPr>
            <a:lvl3pPr marL="1143000" indent="-2286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3pPr>
            <a:lvl4pPr marL="1600200" indent="-2286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4pPr>
            <a:lvl5pPr marL="2057400" indent="-2286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9pPr>
          </a:lstStyle>
          <a:p>
            <a:pPr eaLnBrk="1" hangingPunct="1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9-7. </a:t>
            </a:r>
            <a:r>
              <a:rPr kumimoji="0"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난계국악단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공연 일정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026146"/>
              </p:ext>
            </p:extLst>
          </p:nvPr>
        </p:nvGraphicFramePr>
        <p:xfrm>
          <a:off x="198968" y="2553838"/>
          <a:ext cx="8715436" cy="3899498"/>
        </p:xfrm>
        <a:graphic>
          <a:graphicData uri="http://schemas.openxmlformats.org/drawingml/2006/table">
            <a:tbl>
              <a:tblPr firstRow="1" bandRow="1"/>
              <a:tblGrid>
                <a:gridCol w="1237178"/>
                <a:gridCol w="2127742"/>
                <a:gridCol w="1728192"/>
                <a:gridCol w="3622324"/>
              </a:tblGrid>
              <a:tr h="240749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유형</a:t>
                      </a:r>
                      <a:endParaRPr lang="ko-KR" altLang="en-US" sz="13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공연일시</a:t>
                      </a:r>
                      <a:endParaRPr lang="ko-KR" altLang="en-US" sz="13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  소</a:t>
                      </a:r>
                      <a:endParaRPr lang="ko-KR" altLang="en-US" sz="13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  고</a:t>
                      </a:r>
                      <a:endParaRPr lang="ko-KR" altLang="en-US" sz="13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28078">
                <a:tc rowSpan="1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상   설</a:t>
                      </a:r>
                      <a:endParaRPr lang="en-US" altLang="ko-KR" sz="12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   연</a:t>
                      </a:r>
                      <a:endParaRPr lang="en-US" altLang="ko-KR" sz="12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</a:t>
                      </a:r>
                      <a:r>
                        <a:rPr lang="en-US" altLang="ko-KR" sz="1200" b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2</a:t>
                      </a:r>
                      <a:r>
                        <a:rPr lang="en-US" altLang="ko-KR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.(</a:t>
                      </a:r>
                      <a:r>
                        <a:rPr lang="ko-KR" altLang="en-US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2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국악체험촌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퓨전 공연 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토요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807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 5.(</a:t>
                      </a:r>
                      <a:r>
                        <a:rPr lang="ko-KR" altLang="en-US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13:40</a:t>
                      </a:r>
                      <a:endParaRPr lang="ko-KR" altLang="en-US" sz="12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충청북도 교육청 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특별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80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 9.(</a:t>
                      </a:r>
                      <a:r>
                        <a:rPr lang="ko-KR" altLang="en-US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2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전통 공연 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토요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80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 12.(</a:t>
                      </a:r>
                      <a:r>
                        <a:rPr lang="ko-KR" altLang="en-US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2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국악와인열차 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특별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807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 14.(</a:t>
                      </a:r>
                      <a:r>
                        <a:rPr lang="ko-KR" altLang="en-US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14:00</a:t>
                      </a:r>
                      <a:endParaRPr lang="ko-KR" altLang="en-US" sz="12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한국문화원연합회 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특별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179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 16.(</a:t>
                      </a:r>
                      <a:r>
                        <a:rPr lang="ko-KR" altLang="en-US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2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특별상설팀</a:t>
                      </a:r>
                      <a:r>
                        <a:rPr lang="en-US" altLang="ko-KR" sz="1200" b="0" i="0" u="none" strike="noStrike" baseline="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실내악단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‘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가온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’(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토요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807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 22.(</a:t>
                      </a:r>
                      <a:r>
                        <a:rPr lang="ko-KR" altLang="en-US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13:20</a:t>
                      </a:r>
                      <a:endParaRPr lang="ko-KR" altLang="en-US" sz="12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체험전수관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동학 학회 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특별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807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 23.(</a:t>
                      </a:r>
                      <a:r>
                        <a:rPr lang="ko-KR" altLang="en-US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13:00</a:t>
                      </a:r>
                      <a:endParaRPr lang="ko-KR" altLang="en-US" sz="12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국악체험촌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한국청소년연맹 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특별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80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 23.(</a:t>
                      </a:r>
                      <a:r>
                        <a:rPr lang="ko-KR" altLang="en-US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2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전통 공연 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토요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807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 30.(</a:t>
                      </a:r>
                      <a:r>
                        <a:rPr lang="ko-KR" altLang="en-US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13:00</a:t>
                      </a:r>
                      <a:endParaRPr lang="ko-KR" altLang="en-US" sz="12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한국청소년 연맹 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특별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807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 30.(</a:t>
                      </a:r>
                      <a:r>
                        <a:rPr lang="ko-KR" altLang="en-US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2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퓨전 공연 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토요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807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기   타</a:t>
                      </a:r>
                      <a:endParaRPr lang="en-US" altLang="ko-KR" sz="12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 1(</a:t>
                      </a:r>
                      <a:r>
                        <a:rPr lang="ko-KR" altLang="en-US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2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노근리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평화공원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68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주기 </a:t>
                      </a:r>
                      <a:r>
                        <a:rPr lang="ko-KR" altLang="en-US" sz="12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노근리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위령제 공연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807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 23.(</a:t>
                      </a:r>
                      <a:r>
                        <a:rPr lang="ko-KR" altLang="en-US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en-US" altLang="ko-KR" sz="1200" b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~ 24.(</a:t>
                      </a:r>
                      <a:r>
                        <a:rPr lang="ko-KR" altLang="en-US" sz="1200" b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200" b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2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대구</a:t>
                      </a:r>
                      <a:r>
                        <a:rPr lang="ko-KR" altLang="en-US" sz="1200" b="0" i="0" u="none" strike="noStrike" baseline="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아양센터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『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도화원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』</a:t>
                      </a:r>
                      <a:r>
                        <a:rPr lang="ko-KR" altLang="en-US" sz="12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열두개의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달 공연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142844" y="366916"/>
            <a:ext cx="88583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9-6.  2018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찾아가는 국악공연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증평군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06. 16. (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) 14:30  / </a:t>
            </a:r>
            <a:r>
              <a:rPr lang="ko-KR" altLang="en-US" sz="2400" b="1" spc="-300" dirty="0" err="1" smtClean="0">
                <a:latin typeface="HY헤드라인M" pitchFamily="18" charset="-127"/>
                <a:ea typeface="HY헤드라인M" pitchFamily="18" charset="-127"/>
              </a:rPr>
              <a:t>증평민속박물관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 / 45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국악단원 및 협연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spc="-300" dirty="0" err="1" smtClean="0">
                <a:latin typeface="HY헤드라인M" pitchFamily="18" charset="-127"/>
                <a:ea typeface="HY헤드라인M" pitchFamily="18" charset="-127"/>
              </a:rPr>
              <a:t>객원자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청춘가 등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곡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(50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분 예정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8970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1421" y="387562"/>
            <a:ext cx="8855075" cy="66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9-8. </a:t>
            </a:r>
            <a:r>
              <a:rPr kumimoji="0"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국악체험촌</a:t>
            </a:r>
            <a:r>
              <a:rPr kumimoji="0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예약 현황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208360" y="1356665"/>
          <a:ext cx="8746400" cy="4448599"/>
        </p:xfrm>
        <a:graphic>
          <a:graphicData uri="http://schemas.openxmlformats.org/drawingml/2006/table">
            <a:tbl>
              <a:tblPr firstRow="1" bandRow="1"/>
              <a:tblGrid>
                <a:gridCol w="835248"/>
                <a:gridCol w="2448272"/>
                <a:gridCol w="2232248"/>
                <a:gridCol w="1521728"/>
                <a:gridCol w="1708904"/>
              </a:tblGrid>
              <a:tr h="74242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구분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일시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단체명</a:t>
                      </a:r>
                      <a:r>
                        <a:rPr lang="en-US" altLang="ko-KR" sz="20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20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인원</a:t>
                      </a:r>
                      <a:r>
                        <a:rPr lang="en-US" altLang="ko-KR" sz="20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사용시설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사용목적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769745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단체</a:t>
                      </a:r>
                      <a:endParaRPr lang="en-US" altLang="ko-KR" sz="20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 </a:t>
                      </a:r>
                      <a:r>
                        <a:rPr lang="en-US" altLang="ko-KR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5.(</a:t>
                      </a:r>
                      <a:r>
                        <a:rPr lang="ko-KR" altLang="en-US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)~ </a:t>
                      </a:r>
                      <a:r>
                        <a:rPr lang="en-US" altLang="ko-KR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 </a:t>
                      </a:r>
                      <a:r>
                        <a:rPr lang="en-US" altLang="ko-KR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6.(</a:t>
                      </a:r>
                      <a:r>
                        <a:rPr lang="ko-KR" altLang="en-US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2000" b="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충주문화재단</a:t>
                      </a:r>
                      <a:endParaRPr lang="en-US" altLang="ko-KR" sz="20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(38</a:t>
                      </a: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국악체험촌</a:t>
                      </a:r>
                      <a:endParaRPr lang="ko-KR" altLang="en-US" sz="20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국악체험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92475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9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r>
                        <a:rPr lang="en-US" altLang="ko-KR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lang="en-US" altLang="ko-KR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9.(</a:t>
                      </a:r>
                      <a:r>
                        <a:rPr lang="ko-KR" altLang="en-US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)~</a:t>
                      </a:r>
                      <a:r>
                        <a:rPr lang="en-US" altLang="ko-KR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 </a:t>
                      </a:r>
                      <a:r>
                        <a:rPr lang="en-US" altLang="ko-KR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10.(</a:t>
                      </a:r>
                      <a:r>
                        <a:rPr lang="ko-KR" altLang="en-US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2000" b="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소리울림</a:t>
                      </a:r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(26</a:t>
                      </a: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〃</a:t>
                      </a:r>
                      <a:endParaRPr lang="ko-KR" alt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워크숍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89991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9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 </a:t>
                      </a:r>
                      <a:r>
                        <a:rPr lang="en-US" altLang="ko-KR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9.(</a:t>
                      </a:r>
                      <a:r>
                        <a:rPr lang="ko-KR" altLang="en-US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)~</a:t>
                      </a:r>
                      <a:r>
                        <a:rPr lang="en-US" altLang="ko-KR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 </a:t>
                      </a:r>
                      <a:r>
                        <a:rPr lang="en-US" altLang="ko-KR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10.(</a:t>
                      </a:r>
                      <a:r>
                        <a:rPr lang="ko-KR" altLang="en-US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2000" b="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전주교대</a:t>
                      </a:r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(40</a:t>
                      </a: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〃</a:t>
                      </a:r>
                      <a:endParaRPr lang="ko-KR" alt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워크숍</a:t>
                      </a:r>
                      <a:endParaRPr lang="en-US" altLang="ko-KR" sz="20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89991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9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6. </a:t>
                      </a:r>
                      <a:r>
                        <a:rPr lang="en-US" altLang="ko-KR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22.(</a:t>
                      </a:r>
                      <a:r>
                        <a:rPr lang="ko-KR" altLang="en-US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)~</a:t>
                      </a:r>
                      <a:r>
                        <a:rPr lang="en-US" altLang="ko-KR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6 .</a:t>
                      </a:r>
                      <a:r>
                        <a:rPr lang="en-US" altLang="ko-KR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23.(</a:t>
                      </a:r>
                      <a:r>
                        <a:rPr lang="ko-KR" altLang="en-US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20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2000" b="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문화정책실</a:t>
                      </a:r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(50</a:t>
                      </a: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〃</a:t>
                      </a:r>
                      <a:endParaRPr lang="ko-KR" alt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워크숍</a:t>
                      </a:r>
                      <a:endParaRPr lang="en-US" altLang="ko-KR" sz="20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2875" y="268058"/>
            <a:ext cx="88582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9-9. 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각종 체육행사 및 대회참가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(7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8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251520" y="1196752"/>
          <a:ext cx="8643996" cy="4984330"/>
        </p:xfrm>
        <a:graphic>
          <a:graphicData uri="http://schemas.openxmlformats.org/drawingml/2006/table">
            <a:tbl>
              <a:tblPr firstRow="1" bandRow="1"/>
              <a:tblGrid>
                <a:gridCol w="3312368"/>
                <a:gridCol w="1512168"/>
                <a:gridCol w="1440160"/>
                <a:gridCol w="864096"/>
                <a:gridCol w="1515204"/>
              </a:tblGrid>
              <a:tr h="73081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5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행사명</a:t>
                      </a:r>
                      <a:endParaRPr lang="ko-KR" altLang="en-US" sz="1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일시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장소</a:t>
                      </a:r>
                      <a:endParaRPr lang="ko-KR" altLang="en-US" sz="1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참여인원</a:t>
                      </a:r>
                      <a:endParaRPr lang="en-US" altLang="ko-KR" sz="15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60764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3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옥천향수배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생활체육 </a:t>
                      </a:r>
                      <a:r>
                        <a:rPr lang="ko-KR" altLang="en-US" sz="13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풋살대회</a:t>
                      </a:r>
                      <a:endParaRPr lang="en-US" altLang="ko-KR" sz="13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6.2.(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)~6.3.(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옥천 공설운동장</a:t>
                      </a:r>
                      <a:endParaRPr lang="ko-KR" altLang="en-US" sz="13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26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6.2.(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09:00 </a:t>
                      </a:r>
                    </a:p>
                    <a:p>
                      <a:pPr algn="ctr" latinLnBrk="1"/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개회식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076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 </a:t>
                      </a:r>
                      <a:r>
                        <a:rPr lang="ko-KR" altLang="en-US" sz="13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충주호배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전국 </a:t>
                      </a:r>
                      <a:r>
                        <a:rPr lang="ko-KR" altLang="en-US" sz="13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라지볼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탁구대회</a:t>
                      </a:r>
                      <a:endParaRPr lang="en-US" altLang="ko-KR" sz="13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6.8.(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)~6.9.(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충주체육관</a:t>
                      </a:r>
                      <a:endParaRPr lang="ko-KR" altLang="en-US" sz="13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24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6.8.(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11:00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개회식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076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57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충북도민체육대회 사전경기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육상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6.8.(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)~6.9.(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충주종합운동장  등</a:t>
                      </a:r>
                      <a:endParaRPr lang="ko-KR" altLang="en-US" sz="13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36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076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3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매곡초등학교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총동문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한마당 축제</a:t>
                      </a:r>
                      <a:endParaRPr lang="en-US" altLang="ko-KR" sz="13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6.10.(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매곡초등학교</a:t>
                      </a:r>
                      <a:endParaRPr lang="ko-KR" altLang="en-US" sz="13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076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46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KBS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배 전국육상경기대회</a:t>
                      </a:r>
                      <a:endParaRPr lang="en-US" altLang="ko-KR" sz="13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6.14.(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)~6.18(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월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예천공설운동장</a:t>
                      </a:r>
                      <a:endParaRPr lang="ko-KR" altLang="en-US" sz="13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황재현 감독 외 </a:t>
                      </a:r>
                      <a:endParaRPr lang="en-US" altLang="ko-KR" sz="13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076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18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국무총리기 전국생활체육 합기도대회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6.16.(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)~6.17.(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청양군민체육관</a:t>
                      </a:r>
                      <a:endParaRPr lang="ko-KR" altLang="en-US" sz="1300" spc="-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44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6.16.(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개회식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076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16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3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대통령기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생활체육 전국게이트볼대회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6.18.(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월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)~6.20.(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청양군공설운동장</a:t>
                      </a:r>
                      <a:endParaRPr lang="ko-KR" altLang="en-US" sz="13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14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6.19.(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 </a:t>
                      </a:r>
                    </a:p>
                    <a:p>
                      <a:pPr algn="ctr" latinLnBrk="1"/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개회식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9694" y="260648"/>
            <a:ext cx="8964612" cy="192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2018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찾아가는 국악공연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리플릿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endParaRPr lang="en-US" altLang="ko-KR" sz="2400" b="1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57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회 충북도민체육대회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포스터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3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리플렛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</a:t>
            </a:r>
            <a:endParaRPr lang="en-US" altLang="ko-KR" sz="2400" b="1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회 충북종단 대장정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3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 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포스터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</a:t>
            </a:r>
            <a:endParaRPr lang="en-US" altLang="ko-KR" sz="2400" b="1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spc="-3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73971</TotalTime>
  <Words>925</Words>
  <Application>Microsoft Office PowerPoint</Application>
  <PresentationFormat>화면 슬라이드 쇼(4:3)</PresentationFormat>
  <Paragraphs>215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2_조화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11549</cp:revision>
  <cp:lastPrinted>2017-02-23T05:46:08Z</cp:lastPrinted>
  <dcterms:modified xsi:type="dcterms:W3CDTF">2018-05-31T01:51:10Z</dcterms:modified>
</cp:coreProperties>
</file>