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7"/>
  </p:notesMasterIdLst>
  <p:handoutMasterIdLst>
    <p:handoutMasterId r:id="rId8"/>
  </p:handoutMasterIdLst>
  <p:sldIdLst>
    <p:sldId id="283" r:id="rId2"/>
    <p:sldId id="285" r:id="rId3"/>
    <p:sldId id="288" r:id="rId4"/>
    <p:sldId id="293" r:id="rId5"/>
    <p:sldId id="281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B0D"/>
    <a:srgbClr val="3366FF"/>
    <a:srgbClr val="1E4DE2"/>
    <a:srgbClr val="E9EDF4"/>
    <a:srgbClr val="D0D8E8"/>
    <a:srgbClr val="0066FF"/>
    <a:srgbClr val="3399FF"/>
    <a:srgbClr val="0CF8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68" autoAdjust="0"/>
  </p:normalViewPr>
  <p:slideViewPr>
    <p:cSldViewPr>
      <p:cViewPr varScale="1">
        <p:scale>
          <a:sx n="92" d="100"/>
          <a:sy n="92" d="100"/>
        </p:scale>
        <p:origin x="-1452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44038A7-0C8F-4770-A9EF-08E9129DF3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234060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98B7ABE-D8A7-4E0D-A9DC-40D785D095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918745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8B7ABE-D8A7-4E0D-A9DC-40D785D095A9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985740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1C0F5-01A0-430A-959F-8B78BE1161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6F21-358F-40F1-B353-DF37595904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6BA03-3AE5-431B-8EBC-1329B921D8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E2A6-0BAE-4D33-9082-2A77B4457F1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48A84-F992-4671-A229-ED193CE1D6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5B60A-A1F0-465D-9039-4CF6DAFE77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3D5B1-B11B-4DDE-8366-BB670B4A23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1D052-7066-41E4-832A-B971CF5EA86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C67B-4EAF-4F28-905D-428C09D074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4C7DC-BBF2-41EE-AE3F-6EDB9DF04D9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7E7EA-9B98-4CFC-92E4-AAAEB3FE85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87B68AC6-AA22-462B-B812-3A456FBBE1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35496" y="67782"/>
          <a:ext cx="3491880" cy="624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국악문화체육과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254" y="204030"/>
            <a:ext cx="8858250" cy="164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불기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2563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부처님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오신날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사찰순방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5.10.(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관내사찰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</a:rPr>
              <a:t>※</a:t>
            </a:r>
            <a:r>
              <a:rPr lang="en-US" altLang="ko-KR" sz="2400" dirty="0">
                <a:solidFill>
                  <a:srgbClr val="009900"/>
                </a:solidFill>
              </a:rPr>
              <a:t> </a:t>
            </a:r>
            <a:r>
              <a:rPr lang="ko-KR" altLang="en-US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400" b="1" kern="0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사찰순방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1628800"/>
            <a:ext cx="900112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영동군민의 날 기념행사 및 축하공연</a:t>
            </a:r>
            <a:endParaRPr lang="ko-KR" altLang="en-US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5. 26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18:20 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3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둔치</a:t>
            </a:r>
            <a:r>
              <a:rPr lang="ko-KR" altLang="en-US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3,000</a:t>
            </a:r>
            <a:r>
              <a:rPr lang="ko-KR" altLang="en-US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축하공연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김연자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송가인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박상철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박구윤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395" y="3280420"/>
            <a:ext cx="9001125" cy="1804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자매결연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우호협력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 문화예술공연</a:t>
            </a:r>
            <a:endParaRPr lang="ko-KR" altLang="en-US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29.(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19:30 / 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인천 남동구 청소년수련관 공연장</a:t>
            </a:r>
            <a:endParaRPr lang="en-US" altLang="ko-KR" sz="2400" b="1" kern="0" spc="-3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극단 도화원 뮤지컬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열두개의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달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”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1520" y="4956558"/>
            <a:ext cx="8858250" cy="164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dirty="0" smtClean="0">
                <a:solidFill>
                  <a:srgbClr val="0000FF"/>
                </a:solidFill>
              </a:rPr>
              <a:t>「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 날</a:t>
            </a:r>
            <a:r>
              <a:rPr lang="ko-KR" altLang="en-US" sz="2800" dirty="0" smtClean="0">
                <a:solidFill>
                  <a:srgbClr val="0000FF"/>
                </a:solidFill>
              </a:rPr>
              <a:t>」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프로모션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데이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개최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5.17.(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한화이글스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파크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홍보 행사 등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188640"/>
            <a:ext cx="52197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사업추진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현황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(7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1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79512" y="1052736"/>
          <a:ext cx="8856984" cy="5400603"/>
        </p:xfrm>
        <a:graphic>
          <a:graphicData uri="http://schemas.openxmlformats.org/drawingml/2006/table">
            <a:tbl>
              <a:tblPr firstRow="1" bandRow="1"/>
              <a:tblGrid>
                <a:gridCol w="1908941"/>
                <a:gridCol w="1187113"/>
                <a:gridCol w="3528570"/>
                <a:gridCol w="1512244"/>
                <a:gridCol w="720116"/>
              </a:tblGrid>
              <a:tr h="37512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사업기간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추진내용 </a:t>
                      </a:r>
                      <a:endParaRPr lang="en-US" altLang="ko-KR" sz="14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8237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월류봉</a:t>
                      </a:r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둘레길 </a:t>
                      </a:r>
                      <a:r>
                        <a:rPr lang="en-US" altLang="ko-KR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단계 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조성사업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2. ~</a:t>
                      </a:r>
                    </a:p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</a:t>
                      </a:r>
                      <a:endParaRPr lang="ko-KR" altLang="en-US" sz="12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둘레길 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L=3.8km 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및 기반시설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주차장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편의시설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 등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1,900</a:t>
                      </a:r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30%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8237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천태산</a:t>
                      </a:r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은행나무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관광자원화 사업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 ~</a:t>
                      </a:r>
                    </a:p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2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접근로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정비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(L=1.5km), 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주차장 공원화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(A=4,500㎡)</a:t>
                      </a:r>
                      <a:r>
                        <a:rPr lang="en-US" altLang="ko-KR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및 편의시설 설치 등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1,500/ 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1,500)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30%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8237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초강천</a:t>
                      </a:r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빙벽장</a:t>
                      </a:r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관광명소화 사업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 ~ </a:t>
                      </a:r>
                    </a:p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2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잔도 및 </a:t>
                      </a:r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짚라인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등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9,200</a:t>
                      </a:r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4,600/ 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4,600)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생태자연도 등급 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조정 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25%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82377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송호관광지</a:t>
                      </a:r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기반시설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확충사업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</a:t>
                      </a:r>
                      <a:r>
                        <a:rPr lang="ko-KR" altLang="en-US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</a:p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2019. 12.</a:t>
                      </a:r>
                      <a:endParaRPr lang="ko-KR" altLang="en-US" sz="12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보행교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등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5,400</a:t>
                      </a:r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2,700/ 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2,700)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하천점용 허가 및 관광지 조성계획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변경 협의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84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강선대</a:t>
                      </a:r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야간경관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조명 설치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12. ~</a:t>
                      </a:r>
                    </a:p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2019. 6</a:t>
                      </a:r>
                      <a:endParaRPr lang="ko-KR" altLang="en-US" sz="12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야간경관 조명 설치 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준공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84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홍보관문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lang="en-US" altLang="ko-KR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학산</a:t>
                      </a:r>
                      <a:r>
                        <a:rPr lang="en-US" altLang="ko-KR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 ~</a:t>
                      </a:r>
                    </a:p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2019. 12.</a:t>
                      </a:r>
                      <a:endParaRPr lang="ko-KR" altLang="en-US" sz="12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홍보관문 설치 </a:t>
                      </a:r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1,800</a:t>
                      </a:r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디자인 및 실시설계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15%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535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도마령</a:t>
                      </a:r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일원 관광개발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계획 수립 용역</a:t>
                      </a:r>
                      <a:endParaRPr lang="en-US" altLang="ko-KR" sz="12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5. ~</a:t>
                      </a:r>
                    </a:p>
                    <a:p>
                      <a:pPr algn="ctr" latinLnBrk="1"/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2019. 9.</a:t>
                      </a:r>
                      <a:endParaRPr lang="ko-KR" altLang="en-US" sz="12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개발여건분석 및 관광개발 기본구상 등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56</a:t>
                      </a:r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용역 착수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954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1520" y="-10430"/>
            <a:ext cx="8712968" cy="171123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영동국악방송 개국축하공연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spc="-10" dirty="0" smtClean="0">
                <a:latin typeface="HY헤드라인M" pitchFamily="18" charset="-127"/>
                <a:ea typeface="HY헤드라인M" pitchFamily="18" charset="-127"/>
              </a:rPr>
              <a:t>5. 10. (</a:t>
            </a:r>
            <a:r>
              <a:rPr lang="ko-KR" altLang="en-US" sz="2200" b="1" spc="-1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spc="-10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200" b="1" spc="-10" dirty="0" smtClean="0">
                <a:latin typeface="HY헤드라인M" pitchFamily="18" charset="-127"/>
                <a:ea typeface="HY헤드라인M" pitchFamily="18" charset="-127"/>
              </a:rPr>
              <a:t>복합문화예술회관</a:t>
            </a:r>
            <a:endParaRPr lang="en-US" altLang="ko-KR" sz="2200" b="1" spc="-1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출연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200" b="1" spc="-150" dirty="0" err="1" smtClean="0">
                <a:latin typeface="HY헤드라인M" pitchFamily="18" charset="-127"/>
                <a:ea typeface="HY헤드라인M" pitchFamily="18" charset="-127"/>
              </a:rPr>
              <a:t>난계국악단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이호연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spc="-150" dirty="0" err="1" smtClean="0">
                <a:latin typeface="HY헤드라인M" pitchFamily="18" charset="-127"/>
                <a:ea typeface="HY헤드라인M" pitchFamily="18" charset="-127"/>
              </a:rPr>
              <a:t>민의식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김용우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이상화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화동정재예술단</a:t>
            </a:r>
            <a:endParaRPr lang="en-US" altLang="ko-KR" sz="22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750" y="1484784"/>
            <a:ext cx="885825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체육행사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(9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8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79513" y="2348881"/>
          <a:ext cx="8712967" cy="4007179"/>
        </p:xfrm>
        <a:graphic>
          <a:graphicData uri="http://schemas.openxmlformats.org/drawingml/2006/table">
            <a:tbl>
              <a:tblPr firstRow="1" bandRow="1"/>
              <a:tblGrid>
                <a:gridCol w="3168353"/>
                <a:gridCol w="1368152"/>
                <a:gridCol w="1584176"/>
                <a:gridCol w="864096"/>
                <a:gridCol w="1728190"/>
              </a:tblGrid>
              <a:tr h="40682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행사명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참여인원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9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22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황간면민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화합 한마당 잔치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5.8.(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09:00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황간중학교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격려사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69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상촌면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면민화합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체육대회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5.11.(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상촌면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격려사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69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42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학산중고등학교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총동문체육대회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5.11.(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10:30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학산중고등학교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운동장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축사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69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27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영산학원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총동문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친선체육대회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5.11.(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11:00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영동인터넷고등학교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축사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69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26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미봉초등학교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총동문체육대회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5.12.(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미봉초등학교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축사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698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영동군체육회장배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족구대회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5.18.(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영동군민족구장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220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격려사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055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17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영동군체육회장기 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직장단체테니스대회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5.25.(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09:00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영동군민테니스장 외</a:t>
                      </a:r>
                      <a:endParaRPr lang="en-US" altLang="ko-KR" sz="12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보조경기장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격려사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698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spc="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영동군씨름왕</a:t>
                      </a:r>
                      <a:r>
                        <a:rPr lang="ko-KR" altLang="en-US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선발대회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5.26.(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영동천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둔치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씨름장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solidFill>
                            <a:srgbClr val="05AB0D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격려사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0554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62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전국여름철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배드민턴선수권대회 참가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5.8.(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)~5.15.(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강진제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실내체육관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직장운동경기부</a:t>
                      </a:r>
                      <a:endParaRPr lang="ko-KR" altLang="en-US" sz="12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260648"/>
            <a:ext cx="864108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 군민의 날 기념행사 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포스터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2019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영동군씨름왕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선발대회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홈페이지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감고을소식지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78394</TotalTime>
  <Words>588</Words>
  <Application>Microsoft Office PowerPoint</Application>
  <PresentationFormat>화면 슬라이드 쇼(4:3)</PresentationFormat>
  <Paragraphs>165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2_조화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ancho</dc:creator>
  <cp:lastModifiedBy>owner</cp:lastModifiedBy>
  <cp:revision>12146</cp:revision>
  <cp:lastPrinted>2019-02-27T07:31:46Z</cp:lastPrinted>
  <dcterms:modified xsi:type="dcterms:W3CDTF">2019-05-03T04:49:43Z</dcterms:modified>
</cp:coreProperties>
</file>