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286" r:id="rId2"/>
    <p:sldId id="293" r:id="rId3"/>
    <p:sldId id="290" r:id="rId4"/>
    <p:sldId id="291" r:id="rId5"/>
    <p:sldId id="292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D0D8E8"/>
    <a:srgbClr val="E9EDF4"/>
    <a:srgbClr val="1E4DE2"/>
    <a:srgbClr val="0066FF"/>
    <a:srgbClr val="3366FF"/>
    <a:srgbClr val="3399FF"/>
    <a:srgbClr val="0CF8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68" autoAdjust="0"/>
  </p:normalViewPr>
  <p:slideViewPr>
    <p:cSldViewPr>
      <p:cViewPr>
        <p:scale>
          <a:sx n="70" d="100"/>
          <a:sy n="70" d="100"/>
        </p:scale>
        <p:origin x="-2082" y="-56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4038A7-0C8F-4770-A9EF-08E9129DF3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B7ABE-D8A7-4E0D-A9DC-40D785D095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C0F5-01A0-430A-959F-8B78BE1161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21-358F-40F1-B353-DF37595904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BA03-3AE5-431B-8EBC-1329B921D8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E2A6-0BAE-4D33-9082-2A77B4457F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48A84-F992-4671-A229-ED193CE1D6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B60A-A1F0-465D-9039-4CF6DAFE77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D5B1-B11B-4DDE-8366-BB670B4A23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D052-7066-41E4-832A-B971CF5EA8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C67B-4EAF-4F28-905D-428C09D074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C7DC-BBF2-41EE-AE3F-6EDB9DF04D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E7EA-9B98-4CFC-92E4-AAAEB3FE85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7B68AC6-AA22-462B-B812-3A456FBBE1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71" name="_x82412776" descr="EMB000251042d1c"/>
          <p:cNvPicPr>
            <a:picLocks noChangeAspect="1" noChangeArrowheads="1"/>
          </p:cNvPicPr>
          <p:nvPr/>
        </p:nvPicPr>
        <p:blipFill>
          <a:blip r:embed="rId2"/>
          <a:srcRect b="109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5496" y="44624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476672"/>
            <a:ext cx="88582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영동축제관광재단 임원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위촉장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수여 및 정기이사회</a:t>
            </a:r>
            <a:endParaRPr lang="ko-KR" altLang="en-US" sz="255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1.10.(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spc="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kern="0" spc="100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하실일</a:t>
            </a:r>
            <a:r>
              <a:rPr lang="ko-KR" altLang="en-US" sz="2400" b="1" kern="0" spc="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kern="0" spc="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 및 회의주재</a:t>
            </a:r>
            <a:endParaRPr lang="en-US" altLang="ko-KR" sz="2400" b="1" kern="0" spc="10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2420888"/>
            <a:ext cx="885825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영동군관광활성화 연구용역 최종보고회</a:t>
            </a:r>
            <a:endParaRPr lang="ko-KR" altLang="en-US" sz="255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1.21.(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연구용역 최종보고 및 질의응답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8246" y="4365104"/>
            <a:ext cx="88582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축제추진위원회 개최</a:t>
            </a:r>
            <a:endParaRPr lang="ko-KR" altLang="en-US" sz="255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1.28.(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곶감축제 평가결과 보고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8354" y="404664"/>
            <a:ext cx="5219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현황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1412776"/>
          <a:ext cx="8856538" cy="4680519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126447"/>
                <a:gridCol w="3500462"/>
                <a:gridCol w="1428760"/>
                <a:gridCol w="712637"/>
              </a:tblGrid>
              <a:tr h="33077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292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홍보관문 설치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실시설계 용역 계약 및 착수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442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4,600/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4,600)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공공측량 및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생태자연도등급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조정용역 중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4425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4.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주차장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2,700/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2,700)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하천점용 허가 및 관광지 조성계획변경 협의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7442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박연 국악마을 체험관광 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활성화사업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2017. 5.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산책로 신설 및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수변공원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조성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상징조형물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2,253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1,595/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658)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 후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동절기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공사정지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292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관광활성화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연구용역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관광활성화 연구용역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컨텐츠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개발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관광지 개발 사업 등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용역 준공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2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관광안내표지판 신설 및 보수공사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12. 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관광안내표지판 신설 및 보수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준공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92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강선대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야간경관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조명 설치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12. 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야간경관 조명 설치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계약 및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142282"/>
            <a:ext cx="835818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직장운동경기부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동계전지훈련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육상경기부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1. 4. ~ 2. 20.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제주 일원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감독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선수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배드민턴경기부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1. 20. ~ 2. 3.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해남 일원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감독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선수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6891" y="2348880"/>
            <a:ext cx="565326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공연일정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23528" y="3356992"/>
          <a:ext cx="8283955" cy="2808311"/>
        </p:xfrm>
        <a:graphic>
          <a:graphicData uri="http://schemas.openxmlformats.org/drawingml/2006/table">
            <a:tbl>
              <a:tblPr firstRow="1" bandRow="1"/>
              <a:tblGrid>
                <a:gridCol w="2224805"/>
                <a:gridCol w="2818791"/>
                <a:gridCol w="1512168"/>
                <a:gridCol w="1728191"/>
              </a:tblGrid>
              <a:tr h="49745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845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1.12.(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ko-KR" altLang="en-US" sz="20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-150" smtClean="0">
                          <a:latin typeface="HY헤드라인M" pitchFamily="18" charset="-127"/>
                          <a:ea typeface="HY헤드라인M" pitchFamily="18" charset="-127"/>
                        </a:rPr>
                        <a:t>전통공연</a:t>
                      </a:r>
                      <a:endParaRPr lang="ko-KR" altLang="en-US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5725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특별상설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국악와인열차 특별공연</a:t>
                      </a:r>
                      <a:endParaRPr lang="ko-KR" altLang="en-US" sz="20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8453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0" smtClean="0"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1.19.(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845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0" smtClean="0"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1.26.(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전통공연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5157192"/>
            <a:ext cx="82090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토요상설공연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전광판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리플릿</a:t>
            </a:r>
            <a:endParaRPr lang="en-US" altLang="ko-KR" sz="24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16632"/>
            <a:ext cx="565326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체육협회 정기총회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1196752"/>
          <a:ext cx="8643996" cy="3210967"/>
        </p:xfrm>
        <a:graphic>
          <a:graphicData uri="http://schemas.openxmlformats.org/drawingml/2006/table">
            <a:tbl>
              <a:tblPr firstRow="1" bandRow="1"/>
              <a:tblGrid>
                <a:gridCol w="3071834"/>
                <a:gridCol w="1643074"/>
                <a:gridCol w="1696840"/>
                <a:gridCol w="1296144"/>
                <a:gridCol w="936104"/>
              </a:tblGrid>
              <a:tr h="4068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배드민턴협회 정기총회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협회사무실</a:t>
                      </a:r>
                      <a:endParaRPr lang="en-US" altLang="ko-KR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한일정수기</a:t>
                      </a:r>
                      <a:r>
                        <a:rPr lang="en-US" altLang="ko-KR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그라운드골프협회  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 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결산총회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그라운드골프</a:t>
                      </a:r>
                      <a:endParaRPr lang="en-US" altLang="ko-KR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협회사무실</a:t>
                      </a:r>
                      <a:endParaRPr lang="en-US" altLang="ko-KR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20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그라운드골프협회 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대의원 총회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1.17.(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그라운드골프</a:t>
                      </a:r>
                      <a:endParaRPr lang="en-US" altLang="ko-KR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협회사무실</a:t>
                      </a:r>
                      <a:endParaRPr lang="en-US" altLang="ko-KR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씨름협회 정기총회</a:t>
                      </a:r>
                      <a:endParaRPr lang="en-US" altLang="ko-KR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1.31.(</a:t>
                      </a:r>
                      <a:r>
                        <a:rPr lang="ko-KR" altLang="en-US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19:00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삼미가든</a:t>
                      </a:r>
                      <a:endParaRPr lang="ko-KR" altLang="en-US" sz="20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0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78327</TotalTime>
  <Words>468</Words>
  <Application>Microsoft Office PowerPoint</Application>
  <PresentationFormat>화면 슬라이드 쇼(4:3)</PresentationFormat>
  <Paragraphs>165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ancho</dc:creator>
  <cp:lastModifiedBy>owner</cp:lastModifiedBy>
  <cp:revision>12116</cp:revision>
  <dcterms:modified xsi:type="dcterms:W3CDTF">2019-01-03T07:07:10Z</dcterms:modified>
</cp:coreProperties>
</file>