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57" r:id="rId3"/>
    <p:sldId id="269" r:id="rId4"/>
    <p:sldId id="265" r:id="rId5"/>
    <p:sldId id="260" r:id="rId6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660"/>
  </p:normalViewPr>
  <p:slideViewPr>
    <p:cSldViewPr>
      <p:cViewPr varScale="1">
        <p:scale>
          <a:sx n="108" d="100"/>
          <a:sy n="108" d="100"/>
        </p:scale>
        <p:origin x="-27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8B8EDFCD-7BEA-4C07-B81A-C63E18C4215A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82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908CC-61EE-4610-86F7-5314BD1A8CCF}" type="datetimeFigureOut">
              <a:rPr lang="ko-KR" altLang="en-US" smtClean="0"/>
              <a:pPr/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73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-3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 악 사 업 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7518" y="261937"/>
            <a:ext cx="8640762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6080" y="260648"/>
            <a:ext cx="8783638" cy="286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 추진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2016. 8.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~ 12.</a:t>
            </a:r>
            <a:endParaRPr kumimoji="0" lang="en-US" altLang="ko-KR" sz="199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 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홍보매체 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대중교통 </a:t>
            </a:r>
            <a:r>
              <a:rPr kumimoji="0"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랩핑광고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</a:t>
            </a:r>
            <a:endParaRPr kumimoji="0"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계약 및 사업추진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286124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박연 국악마을 체험관광 활성화 기본계획 용역 추진 </a:t>
            </a:r>
            <a:endParaRPr kumimoji="1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kumimoji="1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업  명 </a:t>
            </a:r>
            <a:r>
              <a:rPr kumimoji="1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박연 국악마을 체험관광 활성화 기본계획 용역</a:t>
            </a:r>
            <a:endParaRPr kumimoji="1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kumimoji="1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2016. 8. ~ 2017. 1.</a:t>
            </a: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kumimoji="1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61</a:t>
            </a:r>
            <a:r>
              <a:rPr kumimoji="1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1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kumimoji="1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개발 여건 분석 및 개발 기본 구상 </a:t>
            </a:r>
            <a:endParaRPr kumimoji="1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83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188640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kumimoji="1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난계생가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사랑채 지붕해체 보수 공사 추진</a:t>
            </a:r>
            <a:endParaRPr kumimoji="1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 명 </a:t>
            </a:r>
            <a:r>
              <a:rPr kumimoji="1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난계생가</a:t>
            </a:r>
            <a:r>
              <a:rPr kumimoji="1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사랑채 지붕해체 보수 공사 </a:t>
            </a:r>
            <a:endParaRPr kumimoji="1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kumimoji="1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2016. 8. ~ 10.</a:t>
            </a: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kumimoji="1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49</a:t>
            </a:r>
            <a:r>
              <a:rPr kumimoji="1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1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kumimoji="1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 계약 및 착공</a:t>
            </a:r>
            <a:endParaRPr kumimoji="1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81421" y="3339890"/>
            <a:ext cx="8855075" cy="665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예약 현황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217736"/>
              </p:ext>
            </p:extLst>
          </p:nvPr>
        </p:nvGraphicFramePr>
        <p:xfrm>
          <a:off x="179512" y="4149080"/>
          <a:ext cx="8640960" cy="1872209"/>
        </p:xfrm>
        <a:graphic>
          <a:graphicData uri="http://schemas.openxmlformats.org/drawingml/2006/table">
            <a:tbl>
              <a:tblPr firstRow="1" bandRow="1"/>
              <a:tblGrid>
                <a:gridCol w="1142978"/>
                <a:gridCol w="4185614"/>
                <a:gridCol w="1368152"/>
                <a:gridCol w="1944216"/>
              </a:tblGrid>
              <a:tr h="51280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  분</a:t>
                      </a:r>
                      <a:endParaRPr lang="ko-KR" altLang="en-US" sz="19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 체 명 </a:t>
                      </a:r>
                      <a:r>
                        <a:rPr lang="en-US" altLang="ko-KR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 원</a:t>
                      </a:r>
                      <a:r>
                        <a:rPr lang="en-US" altLang="ko-KR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9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사용시설</a:t>
                      </a:r>
                      <a:endParaRPr lang="ko-KR" altLang="en-US" sz="19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  고</a:t>
                      </a:r>
                      <a:endParaRPr lang="ko-KR" altLang="en-US" sz="19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6797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9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반</a:t>
                      </a:r>
                      <a:endParaRPr lang="en-US" altLang="ko-KR" sz="19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사물놀이 </a:t>
                      </a:r>
                      <a:r>
                        <a:rPr lang="ko-KR" altLang="en-US" sz="19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진쇠</a:t>
                      </a:r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등 </a:t>
                      </a:r>
                      <a:r>
                        <a:rPr lang="en-US" altLang="ko-KR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 단체 </a:t>
                      </a:r>
                      <a:r>
                        <a:rPr lang="en-US" altLang="ko-KR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(261</a:t>
                      </a:r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r>
                        <a:rPr lang="en-US" altLang="ko-KR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9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9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숙박</a:t>
                      </a:r>
                      <a:r>
                        <a:rPr lang="en-US" altLang="ko-KR" sz="19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9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체험</a:t>
                      </a:r>
                      <a:endParaRPr lang="en-US" altLang="ko-KR" sz="19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9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8.</a:t>
                      </a:r>
                      <a:r>
                        <a:rPr lang="en-US" altLang="ko-KR" sz="19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9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1.~27.</a:t>
                      </a:r>
                      <a:endParaRPr lang="ko-KR" altLang="en-US" sz="19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6797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9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학  생</a:t>
                      </a:r>
                      <a:endParaRPr lang="en-US" altLang="ko-KR" sz="19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추계대학교 등 </a:t>
                      </a:r>
                      <a:r>
                        <a:rPr lang="en-US" altLang="ko-KR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 학교 </a:t>
                      </a:r>
                      <a:r>
                        <a:rPr lang="en-US" altLang="ko-KR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(250</a:t>
                      </a:r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r>
                        <a:rPr lang="en-US" altLang="ko-KR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9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53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14313" y="287536"/>
            <a:ext cx="8783637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 일정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068348"/>
              </p:ext>
            </p:extLst>
          </p:nvPr>
        </p:nvGraphicFramePr>
        <p:xfrm>
          <a:off x="251520" y="995595"/>
          <a:ext cx="8640960" cy="5313725"/>
        </p:xfrm>
        <a:graphic>
          <a:graphicData uri="http://schemas.openxmlformats.org/drawingml/2006/table">
            <a:tbl>
              <a:tblPr firstRow="1" bandRow="1"/>
              <a:tblGrid>
                <a:gridCol w="1142978"/>
                <a:gridCol w="3142162"/>
                <a:gridCol w="2160240"/>
                <a:gridCol w="2195580"/>
              </a:tblGrid>
              <a:tr h="43692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유형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공연일시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공연내용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16. 8.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5.(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19:30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민주지산휴양림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2016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숲속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작은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음악회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7912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상설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16. 8.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 6.(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토요상설공연</a:t>
                      </a: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7912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16. 8. 13.(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7912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16. 8. 20.(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005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특별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16. 8.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25.(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~ 28.(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 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13:30, 15:00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11:30, 13:30, 15:00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포도축제 특별공연</a:t>
                      </a: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7912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초청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16. 8.  2.(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서울시 중구</a:t>
                      </a:r>
                      <a:r>
                        <a:rPr lang="ko-KR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i="0" u="none" strike="noStrike" baseline="0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로컬푸드</a:t>
                      </a:r>
                      <a:endParaRPr lang="en-US" altLang="ko-KR" sz="1600" b="0" i="0" u="none" strike="noStrike" baseline="0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박람회 행사장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로컬푸드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박람회 초청공연</a:t>
                      </a: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791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16. 8.  4.(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송호청소년수련원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수련회 연계공연</a:t>
                      </a: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7912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16. 8.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15.(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영동군민체육관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광복절 행사 초청공연</a:t>
                      </a: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316</Words>
  <Application>Microsoft Office PowerPoint</Application>
  <PresentationFormat>화면 슬라이드 쇼(4:3)</PresentationFormat>
  <Paragraphs>66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4</vt:i4>
      </vt:variant>
    </vt:vector>
  </HeadingPairs>
  <TitlesOfParts>
    <vt:vector size="6" baseType="lpstr">
      <vt:lpstr>Office 테마</vt:lpstr>
      <vt:lpstr>2_조화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101</cp:revision>
  <cp:lastPrinted>2016-07-28T06:34:14Z</cp:lastPrinted>
  <dcterms:created xsi:type="dcterms:W3CDTF">2016-01-07T01:08:38Z</dcterms:created>
  <dcterms:modified xsi:type="dcterms:W3CDTF">2016-07-28T06:36:57Z</dcterms:modified>
</cp:coreProperties>
</file>