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114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24544" y="1508724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이행상황 점검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문화예술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분야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문화예술팀장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대상시설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박물관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260648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이행상황 점검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관광 분야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대상시설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야외활동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관광명소 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3236916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농촌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일손돕기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초강리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194-4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직원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복숭아 적과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4533060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영동군씨름협회 월례회의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함흥냉면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13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대통령기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전국장사씨름대회 준비사항 회의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5323</TotalTime>
  <Words>109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660</cp:revision>
  <cp:lastPrinted>2020-05-20T06:15:47Z</cp:lastPrinted>
  <dcterms:created xsi:type="dcterms:W3CDTF">2016-01-07T01:08:38Z</dcterms:created>
  <dcterms:modified xsi:type="dcterms:W3CDTF">2020-05-20T07:12:49Z</dcterms:modified>
</cp:coreProperties>
</file>