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7"/>
  </p:notesMasterIdLst>
  <p:handoutMasterIdLst>
    <p:handoutMasterId r:id="rId8"/>
  </p:handoutMasterIdLst>
  <p:sldIdLst>
    <p:sldId id="6018" r:id="rId2"/>
    <p:sldId id="6022" r:id="rId3"/>
    <p:sldId id="6026" r:id="rId4"/>
    <p:sldId id="6025" r:id="rId5"/>
    <p:sldId id="6024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CF817"/>
    <a:srgbClr val="05AB0D"/>
    <a:srgbClr val="00B036"/>
    <a:srgbClr val="06BA82"/>
    <a:srgbClr val="862E1C"/>
    <a:srgbClr val="8D4815"/>
    <a:srgbClr val="E799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64" autoAdjust="0"/>
    <p:restoredTop sz="99633" autoAdjust="0"/>
  </p:normalViewPr>
  <p:slideViewPr>
    <p:cSldViewPr>
      <p:cViewPr varScale="1">
        <p:scale>
          <a:sx n="86" d="100"/>
          <a:sy n="86" d="100"/>
        </p:scale>
        <p:origin x="-168" y="-96"/>
      </p:cViewPr>
      <p:guideLst>
        <p:guide orient="horz" pos="255"/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0" tIns="45413" rIns="90850" bIns="45413" anchor="b"/>
          <a:lstStyle>
            <a:lvl1pPr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D302EAEC-E80E-4420-864B-DC0DF6341A39}" type="slidenum">
              <a:rPr lang="en-US" altLang="ko-KR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b="1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511395148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5948216"/>
              </p:ext>
            </p:extLst>
          </p:nvPr>
        </p:nvGraphicFramePr>
        <p:xfrm>
          <a:off x="5988050" y="115888"/>
          <a:ext cx="3048000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smtClean="0">
                          <a:latin typeface="HY헤드라인M" pitchFamily="18" charset="-127"/>
                          <a:ea typeface="HY헤드라인M" pitchFamily="18" charset="-127"/>
                        </a:rPr>
                        <a:t>국악사업소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8159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0192" y="214290"/>
            <a:ext cx="885831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4-1.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송년음악회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12. 15. (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) 19:00 </a:t>
            </a:r>
            <a:r>
              <a:rPr lang="en-US" altLang="ko-KR" sz="2400" b="1" spc="-1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" dirty="0" err="1" smtClean="0">
                <a:latin typeface="HY헤드라인M" pitchFamily="18" charset="-127"/>
                <a:ea typeface="HY헤드라인M" pitchFamily="18" charset="-127"/>
              </a:rPr>
              <a:t>난계국악당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/ 47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송소희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남상일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유지나 등 출연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※</a:t>
            </a:r>
            <a:r>
              <a:rPr lang="en-US" altLang="ko-KR" sz="2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2382" y="3000372"/>
            <a:ext cx="8783638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조경 보완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2017.  12.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업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박연국악마을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체험관광 활성화 사업  실시설계 준공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업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97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팔부테마길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수변공원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국악의 거리 조성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6081" y="2000240"/>
            <a:ext cx="8783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4-4.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 일정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1141652"/>
              </p:ext>
            </p:extLst>
          </p:nvPr>
        </p:nvGraphicFramePr>
        <p:xfrm>
          <a:off x="218089" y="2714620"/>
          <a:ext cx="8496944" cy="3855490"/>
        </p:xfrm>
        <a:graphic>
          <a:graphicData uri="http://schemas.openxmlformats.org/drawingml/2006/table">
            <a:tbl>
              <a:tblPr firstRow="1" bandRow="1"/>
              <a:tblGrid>
                <a:gridCol w="1052719"/>
                <a:gridCol w="1981307"/>
                <a:gridCol w="1718502"/>
                <a:gridCol w="3744416"/>
              </a:tblGrid>
              <a:tr h="36071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유  형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공연일시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장  소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비  고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96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정  기</a:t>
                      </a:r>
                      <a:endParaRPr lang="en-US" altLang="ko-KR" sz="1400" b="1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12. 15.(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금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19:00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난계국악당</a:t>
                      </a:r>
                      <a:endParaRPr lang="ko-KR" altLang="en-US" sz="1400" b="0" kern="120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2017</a:t>
                      </a: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년 송년음악회</a:t>
                      </a:r>
                      <a:endParaRPr lang="ko-KR" altLang="en-US" sz="1400" b="0" kern="120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19827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특   </a:t>
                      </a:r>
                      <a:r>
                        <a:rPr lang="ko-KR" altLang="en-US" sz="1400" b="1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별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12. </a:t>
                      </a:r>
                      <a:r>
                        <a:rPr lang="en-US" altLang="ko-KR" sz="14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대구시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228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공원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남부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 관광협의회 거리홍보공연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1982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12. </a:t>
                      </a:r>
                      <a:r>
                        <a:rPr lang="en-US" altLang="ko-KR" sz="14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8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12:30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충청지방 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우정청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내방 특별공연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476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12. 16.(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영동천 하상주차장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영동곶감축제 식전공연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9654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초   청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12.  7.(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세종시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LH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공사 워크숍 초청공연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965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12. 18.(</a:t>
                      </a:r>
                      <a:r>
                        <a:rPr lang="ko-KR" altLang="en-US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  <a:endParaRPr lang="ko-KR" altLang="en-US" sz="1400" b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충북도청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평창올림픽 성화봉송 축하공연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3697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   요</a:t>
                      </a:r>
                      <a:endParaRPr lang="en-US" altLang="ko-KR" sz="14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상   설</a:t>
                      </a:r>
                      <a:endParaRPr lang="en-US" altLang="ko-KR" sz="14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12.   2.(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국악체험촌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3697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12.   9.(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369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12. 16.(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3697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12. 23.(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9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토요상설공연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전광판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송년음악회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게재</a:t>
            </a:r>
            <a:r>
              <a:rPr lang="en-US" altLang="ko-KR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보도자료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전광판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20,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406" y="3187501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44" y="52149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국악사업소 전입실적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(2017.11.23. 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8172820"/>
              </p:ext>
            </p:extLst>
          </p:nvPr>
        </p:nvGraphicFramePr>
        <p:xfrm>
          <a:off x="719033" y="2033661"/>
          <a:ext cx="8064897" cy="2275155"/>
        </p:xfrm>
        <a:graphic>
          <a:graphicData uri="http://schemas.openxmlformats.org/drawingml/2006/table">
            <a:tbl>
              <a:tblPr firstRow="1" bandRow="1"/>
              <a:tblGrid>
                <a:gridCol w="1468051"/>
                <a:gridCol w="1332282"/>
                <a:gridCol w="1332282"/>
                <a:gridCol w="1332282"/>
                <a:gridCol w="1399858"/>
                <a:gridCol w="120014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전월대비</a:t>
                      </a:r>
                      <a:r>
                        <a:rPr lang="ko-KR" altLang="en-US" sz="18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증가인원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177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latin typeface="HY헤드라인M" pitchFamily="18" charset="-127"/>
                          <a:ea typeface="HY헤드라인M" pitchFamily="18" charset="-127"/>
                        </a:rPr>
                        <a:t>국악진흥팀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latin typeface="HY헤드라인M" pitchFamily="18" charset="-127"/>
                          <a:ea typeface="HY헤드라인M" pitchFamily="18" charset="-127"/>
                        </a:rPr>
                        <a:t>시설운영팀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137.5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4408215"/>
            <a:ext cx="8964612" cy="266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전입대상자 발굴 지속 독려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발굴 전입대상자 신속 전입 추진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89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74752</TotalTime>
  <Words>317</Words>
  <Application>Microsoft Office PowerPoint</Application>
  <PresentationFormat>화면 슬라이드 쇼(4:3)</PresentationFormat>
  <Paragraphs>93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2_조화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11610</cp:revision>
  <cp:lastPrinted>2017-06-29T02:13:21Z</cp:lastPrinted>
  <dcterms:modified xsi:type="dcterms:W3CDTF">2017-11-23T00:49:54Z</dcterms:modified>
</cp:coreProperties>
</file>