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73009-88B4-4057-909B-3B5DE5188D48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220C1-E7CA-4D13-AC3B-76EC086D04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2898BE8B-40A8-4E49-BA0D-435D2A9D182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7666-9C86-4E97-8513-A61896033A8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43A2-F780-47A8-BD1A-02D9985F8D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122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180975" y="285750"/>
            <a:ext cx="8855075" cy="25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4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58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신춘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 연주회 </a:t>
            </a: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19:00</a:t>
            </a: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  주 단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객원 및 협연 등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출  연 자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가수 주병선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유지나 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8" name="Rectangle 3"/>
          <p:cNvSpPr>
            <a:spLocks noChangeArrowheads="1"/>
          </p:cNvSpPr>
          <p:nvPr/>
        </p:nvSpPr>
        <p:spPr bwMode="auto">
          <a:xfrm>
            <a:off x="179388" y="2786058"/>
            <a:ext cx="8783637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프론티어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 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424,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106)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체험전수관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음악감상실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국악통합웹사이트 구축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개사업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전시시설 설치 및 입찰공고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7" name="Rectangle 3"/>
          <p:cNvSpPr>
            <a:spLocks noChangeArrowheads="1"/>
          </p:cNvSpPr>
          <p:nvPr/>
        </p:nvSpPr>
        <p:spPr bwMode="auto">
          <a:xfrm>
            <a:off x="180975" y="285750"/>
            <a:ext cx="8963025" cy="25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4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충청권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교육지원청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자유학기제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관계자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세부일정 협의 및 추진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2148" name="Rectangle 3"/>
          <p:cNvSpPr>
            <a:spLocks noChangeArrowheads="1"/>
          </p:cNvSpPr>
          <p:nvPr/>
        </p:nvSpPr>
        <p:spPr bwMode="auto">
          <a:xfrm>
            <a:off x="179388" y="2786058"/>
            <a:ext cx="878363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공연장 상주단체육성 지원사업 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 ~ 12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난계국악체험전수관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공연장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호접몽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프로그램 공연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 홍보 및 예술교육프로그램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430588"/>
            <a:ext cx="878363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214313" y="431800"/>
            <a:ext cx="8783637" cy="471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 계획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85720" y="1071546"/>
          <a:ext cx="8640960" cy="3870960"/>
        </p:xfrm>
        <a:graphic>
          <a:graphicData uri="http://schemas.openxmlformats.org/drawingml/2006/table">
            <a:tbl>
              <a:tblPr firstRow="1" bandRow="1"/>
              <a:tblGrid>
                <a:gridCol w="2000264"/>
                <a:gridCol w="1857388"/>
                <a:gridCol w="2857520"/>
                <a:gridCol w="1925788"/>
              </a:tblGrid>
              <a:tr h="351331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4/7(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19:00~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난계국악당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58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ko-KR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신춘 정기연주회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4/8(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11:00~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장지현장군사당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제례악 연주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장지현장군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숭모제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4/22(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10:50~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영동국악체험촌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충북 세무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연찬회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4/22(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11:00~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박이룡선생사당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제례악 연주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박이룡선생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숭모제</a:t>
                      </a: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4/28(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14:00~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영동레인보우 </a:t>
                      </a:r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힐링타운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기공식 축하 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8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4/9,16,23,30(4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15:00~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6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영동국악체험촌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261</Words>
  <Application>Microsoft Office PowerPoint</Application>
  <PresentationFormat>화면 슬라이드 쇼(4:3)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39</cp:revision>
  <dcterms:created xsi:type="dcterms:W3CDTF">2016-03-30T05:44:48Z</dcterms:created>
  <dcterms:modified xsi:type="dcterms:W3CDTF">2016-03-31T01:05:03Z</dcterms:modified>
</cp:coreProperties>
</file>