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6018" r:id="rId2"/>
    <p:sldId id="6017" r:id="rId3"/>
    <p:sldId id="6022" r:id="rId4"/>
    <p:sldId id="6023" r:id="rId5"/>
    <p:sldId id="602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90" autoAdjust="0"/>
    <p:restoredTop sz="99635" autoAdjust="0"/>
  </p:normalViewPr>
  <p:slideViewPr>
    <p:cSldViewPr>
      <p:cViewPr varScale="1">
        <p:scale>
          <a:sx n="79" d="100"/>
          <a:sy n="79" d="100"/>
        </p:scale>
        <p:origin x="-102" y="-20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15038204633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5948216"/>
              </p:ext>
            </p:extLst>
          </p:nvPr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381599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116" y="3291274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난계민속풍물경연대회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행사일시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`10:00 ~ 15:00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게이트볼장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난계민속풍물단연합회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3163" y="290878"/>
            <a:ext cx="8656555" cy="228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다큐멘터리 제작 추진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제작기간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2017. 8. ~ 11.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KBS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제작 통한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박연 재조명 및 영동홍보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756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8956" y="290878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계단 아트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2017.  8. ~ 9. (50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부지 내 계단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천고각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진입 계단 모자이크타일 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756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-27384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7648187"/>
              </p:ext>
            </p:extLst>
          </p:nvPr>
        </p:nvGraphicFramePr>
        <p:xfrm>
          <a:off x="323528" y="692696"/>
          <a:ext cx="8496944" cy="6063889"/>
        </p:xfrm>
        <a:graphic>
          <a:graphicData uri="http://schemas.openxmlformats.org/drawingml/2006/table">
            <a:tbl>
              <a:tblPr firstRow="1" bandRow="1"/>
              <a:tblGrid>
                <a:gridCol w="1052719"/>
                <a:gridCol w="1981307"/>
                <a:gridCol w="1718502"/>
                <a:gridCol w="3744416"/>
              </a:tblGrid>
              <a:tr h="43204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유  형</a:t>
                      </a:r>
                      <a:endParaRPr lang="ko-KR" altLang="en-US" sz="14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kern="120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공연일시</a:t>
                      </a:r>
                      <a:endParaRPr lang="ko-KR" altLang="en-US" sz="14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장  소</a:t>
                      </a:r>
                      <a:endParaRPr lang="ko-KR" altLang="en-US" sz="14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비  고</a:t>
                      </a:r>
                      <a:endParaRPr lang="ko-KR" altLang="en-US" sz="14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74960"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특   별</a:t>
                      </a:r>
                      <a:endParaRPr lang="en-US" altLang="ko-KR" sz="14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  5.(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인천어린이집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연합회 교직원 특별공연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8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21.(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10:30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             18:30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난계사당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 </a:t>
                      </a:r>
                    </a:p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난계국악축제장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숭모제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개막식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898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22.(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             18:30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난계국악축제장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난게국악축제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종묘제례악</a:t>
                      </a:r>
                      <a:r>
                        <a:rPr lang="ko-KR" altLang="en-US" sz="14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r>
                        <a:rPr lang="en-US" altLang="ko-KR" sz="14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7496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23.(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4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난계국악축제장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749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24.(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4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난계국악축제장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폐막식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7496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25.(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13:00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제천시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제천한방바이오엑스포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7496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27.(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영동향교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추기 석전대제 제례악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74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초   청</a:t>
                      </a:r>
                      <a:endParaRPr lang="en-US" altLang="ko-KR" sz="14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17.(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영동체육관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영동난계국악배드민턴대회</a:t>
                      </a: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축하공연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4823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   요</a:t>
                      </a:r>
                      <a:endParaRPr lang="en-US" altLang="ko-KR" sz="14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상   설</a:t>
                      </a:r>
                      <a:endParaRPr lang="en-US" altLang="ko-KR" sz="14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 2.(</a:t>
                      </a:r>
                      <a:r>
                        <a:rPr lang="ko-KR" altLang="en-US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4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퓨전공연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482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 9.(</a:t>
                      </a:r>
                      <a:r>
                        <a:rPr lang="ko-KR" altLang="en-US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정악공연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48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16.(</a:t>
                      </a:r>
                      <a:r>
                        <a:rPr lang="ko-KR" altLang="en-US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퓨전공연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482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23.(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정악공연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482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9. 30.(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퓨전공연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9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8680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2017.8.31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8172820"/>
              </p:ext>
            </p:extLst>
          </p:nvPr>
        </p:nvGraphicFramePr>
        <p:xfrm>
          <a:off x="755577" y="2060848"/>
          <a:ext cx="8064896" cy="2068370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154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mtClean="0">
                          <a:latin typeface="HY헤드라인M" pitchFamily="18" charset="-127"/>
                          <a:ea typeface="HY헤드라인M" pitchFamily="18" charset="-127"/>
                        </a:rPr>
                        <a:t>국악진흥팀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240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mtClean="0">
                          <a:latin typeface="HY헤드라인M" pitchFamily="18" charset="-127"/>
                          <a:ea typeface="HY헤드라인M" pitchFamily="18" charset="-127"/>
                        </a:rPr>
                        <a:t>시설운영팀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221088"/>
            <a:ext cx="8964612" cy="266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</a:t>
            </a:r>
            <a:endParaRPr lang="en-US" altLang="ko-KR" sz="2400" kern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전입대상자 발굴 지속 독려</a:t>
            </a:r>
            <a:endParaRPr lang="en-US" altLang="ko-KR" sz="2400" kern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발굴 전입대상자 신속 전입 추진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89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75004</TotalTime>
  <Words>355</Words>
  <Application>Microsoft Office PowerPoint</Application>
  <PresentationFormat>화면 슬라이드 쇼(4:3)</PresentationFormat>
  <Paragraphs>99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11544</cp:revision>
  <cp:lastPrinted>2017-06-28T05:06:51Z</cp:lastPrinted>
  <dcterms:modified xsi:type="dcterms:W3CDTF">2017-08-31T02:46:04Z</dcterms:modified>
</cp:coreProperties>
</file>