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84" r:id="rId2"/>
    <p:sldId id="269" r:id="rId3"/>
    <p:sldId id="275" r:id="rId4"/>
    <p:sldId id="270" r:id="rId5"/>
    <p:sldId id="271" r:id="rId6"/>
    <p:sldId id="272" r:id="rId7"/>
    <p:sldId id="274" r:id="rId8"/>
    <p:sldId id="281" r:id="rId9"/>
    <p:sldId id="282" r:id="rId10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31" autoAdjust="0"/>
    <p:restoredTop sz="94660"/>
  </p:normalViewPr>
  <p:slideViewPr>
    <p:cSldViewPr>
      <p:cViewPr varScale="1">
        <p:scale>
          <a:sx n="110" d="100"/>
          <a:sy n="11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F82D2-C183-47B9-8DDB-A104338CFEAA}" type="datetimeFigureOut">
              <a:rPr lang="ko-KR" altLang="en-US" smtClean="0"/>
              <a:pPr/>
              <a:t>2018-02-23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E416A-3DC8-4C31-85FF-F42B1023EB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54533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328D6-5A85-46DD-8807-D2F3C794E2DA}" type="datetimeFigureOut">
              <a:rPr lang="ko-KR" altLang="en-US" smtClean="0"/>
              <a:pPr/>
              <a:t>2018-02-23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E9015-36DF-4834-9858-4FF429D84A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9084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17" tIns="45395" rIns="90817" bIns="45395" anchor="b"/>
          <a:lstStyle/>
          <a:p>
            <a:pPr algn="r" defTabSz="879475">
              <a:lnSpc>
                <a:spcPct val="150000"/>
              </a:lnSpc>
              <a:buClr>
                <a:srgbClr val="FFFF00"/>
              </a:buClr>
              <a:buSzPct val="60000"/>
            </a:pPr>
            <a:fld id="{1D5AF0C1-28DF-410D-9754-FA3D839348C5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charset="-127"/>
                <a:sym typeface="Symbol" pitchFamily="18" charset="2"/>
              </a:rPr>
              <a:pPr algn="r" defTabSz="879475">
                <a:lnSpc>
                  <a:spcPct val="150000"/>
                </a:lnSpc>
                <a:buClr>
                  <a:srgbClr val="FFFF00"/>
                </a:buClr>
                <a:buSzPct val="60000"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charset="-127"/>
              <a:sym typeface="Symbol" pitchFamily="18" charset="2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1225"/>
            <a:ext cx="5441950" cy="4471988"/>
          </a:xfrm>
          <a:noFill/>
          <a:ln/>
        </p:spPr>
        <p:txBody>
          <a:bodyPr lIns="90808" tIns="45391" rIns="90808" bIns="45391"/>
          <a:lstStyle/>
          <a:p>
            <a:r>
              <a:rPr lang="en-US" altLang="ko-KR" sz="1800" dirty="0" smtClean="0">
                <a:latin typeface="굴림체" pitchFamily="49" charset="-127"/>
                <a:ea typeface="굴림체" pitchFamily="49" charset="-127"/>
              </a:rPr>
              <a:t> </a:t>
            </a:r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59FB-1CD9-4643-8AD0-07939418C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62328832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E097-1268-4034-B91E-250BC6848F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4612916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F5CA-A921-41A9-9401-3E24420FA4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5783085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794-7EED-40D6-B394-5B052F2826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41215365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9E8A-1B88-4DD8-A6DA-3442C9DB75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7304330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422E-9768-45CE-BB4F-F3FBAB5944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5710776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ED49-6179-427E-A80E-EC4D14A74B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4037425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F301-14F1-4B8C-B1B4-7AA95CF249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1668902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362B-0010-47D9-8688-B283B02243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5140772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6AA6-027C-451B-8DB1-32B6874EF5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603685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E028F-C7A4-402B-A1A7-EDC55513E3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981012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0E85847D-9CB2-4308-9DCB-2016466705B0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491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3W9A6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4925" y="44450"/>
          <a:ext cx="4108447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447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국악문화체육실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32" y="428617"/>
            <a:ext cx="885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생활불교실천대학 졸업 및 입학식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2.27.(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18:30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노인복지관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80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졸업 및 입학식 행사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※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2" y="3786203"/>
            <a:ext cx="885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14-2.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이의정 장군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숭모제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3.23.(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11:00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이의정 장군 사당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양산면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분향 및 헌작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제례악 및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사신례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※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초헌관</a:t>
            </a:r>
            <a:endParaRPr lang="en-US" altLang="ko-KR" sz="24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2" y="357166"/>
            <a:ext cx="885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14-3.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영동향교 춘기 석전대제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3.26.(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11:00 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영동향교대성전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황간향교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선성(先聖) 및 선현(先賢) 제사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난계국악단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제례악 연주</a:t>
            </a:r>
            <a:endParaRPr lang="en-US" altLang="ko-KR" sz="24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※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인사말씀</a:t>
            </a:r>
            <a:endParaRPr lang="en-US" altLang="ko-KR" sz="24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20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20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2" y="3714752"/>
            <a:ext cx="885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14-4. 3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 관광협의회 정기회의 참석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2.26.(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11:00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금산군청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17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사업성과 보고 및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사업계획 승인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※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인사말씀 및 오찬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2" y="357166"/>
            <a:ext cx="885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14-5. 2018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대한민국축제콘텐츠대상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시상식 참석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2.27.(</a:t>
            </a:r>
            <a:r>
              <a:rPr lang="ko-KR" altLang="en-US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13:30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더케이호텔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컨벤션센터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서울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군수님 외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난계국악축제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축제예술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전통부문 대상 수상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※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수상 및 기념촬영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20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20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0" y="3571876"/>
            <a:ext cx="885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14-6. 2018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내나라여행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박람회 참가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3.1.(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3.4.(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)/ </a:t>
            </a:r>
            <a:r>
              <a:rPr lang="ko-KR" altLang="en-US" sz="2400" b="1" kern="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코엑스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서울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관광팀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및 축제관광재단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관광 홍보물 배부 및 특산품 홍보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20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20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406" y="285728"/>
            <a:ext cx="8608470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20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14-7. 2018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찾아가는 국악공연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괴산군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 28.(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13:00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괴산군 학생군사학교 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교육강당</a:t>
            </a: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국악관현악 등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곡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분 예정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오정해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박경종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1406" y="3344007"/>
            <a:ext cx="89297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14-8.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맞춤형 국악강습 추진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3 ~ 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(8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개소 기관단체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  6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개 학교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일반인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등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1~2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시간 맞춤형 국악강습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5496" y="571480"/>
            <a:ext cx="864096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14-9.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신춘음악회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" dirty="0" smtClean="0">
                <a:latin typeface="HY헤드라인M" pitchFamily="18" charset="-127"/>
                <a:ea typeface="HY헤드라인M" pitchFamily="18" charset="-127"/>
              </a:rPr>
              <a:t>3. 30. (</a:t>
            </a:r>
            <a:r>
              <a:rPr lang="ko-KR" altLang="en-US" sz="2400" b="1" spc="-1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pc="-10" dirty="0" smtClean="0">
                <a:latin typeface="HY헤드라인M" pitchFamily="18" charset="-127"/>
                <a:ea typeface="HY헤드라인M" pitchFamily="18" charset="-127"/>
              </a:rPr>
              <a:t>) 19:00 / </a:t>
            </a:r>
            <a:r>
              <a:rPr lang="ko-KR" altLang="en-US" sz="2400" b="1" spc="-10" dirty="0" err="1" smtClean="0">
                <a:latin typeface="HY헤드라인M" pitchFamily="18" charset="-127"/>
                <a:ea typeface="HY헤드라인M" pitchFamily="18" charset="-127"/>
              </a:rPr>
              <a:t>난계국악당</a:t>
            </a:r>
            <a:r>
              <a:rPr lang="ko-KR" altLang="en-US" sz="2400" b="1" spc="-1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spc="-1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</a:t>
            </a:r>
            <a:r>
              <a:rPr lang="ko-KR" altLang="en-US" sz="2400" b="1" spc="3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연</a:t>
            </a:r>
            <a:r>
              <a:rPr lang="ko-KR" altLang="en-US" sz="2400" b="1" spc="3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난계국악단원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및 협연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객원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국악관현악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대중가요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협주 등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(90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분예정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4643" y="3357562"/>
            <a:ext cx="8855075" cy="66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-10. </a:t>
            </a:r>
            <a:r>
              <a:rPr kumimoji="0"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국악체험촌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예약 현황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7397262"/>
              </p:ext>
            </p:extLst>
          </p:nvPr>
        </p:nvGraphicFramePr>
        <p:xfrm>
          <a:off x="217320" y="4286257"/>
          <a:ext cx="8783836" cy="1621136"/>
        </p:xfrm>
        <a:graphic>
          <a:graphicData uri="http://schemas.openxmlformats.org/drawingml/2006/table">
            <a:tbl>
              <a:tblPr firstRow="1" bandRow="1"/>
              <a:tblGrid>
                <a:gridCol w="1080120"/>
                <a:gridCol w="2016224"/>
                <a:gridCol w="2320355"/>
                <a:gridCol w="1640085"/>
                <a:gridCol w="1727052"/>
              </a:tblGrid>
              <a:tr h="69712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9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  분</a:t>
                      </a:r>
                      <a:endParaRPr lang="ko-KR" altLang="en-US" sz="19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9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19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 체 명 </a:t>
                      </a:r>
                      <a:r>
                        <a:rPr lang="en-US" altLang="ko-KR" sz="19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9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r>
                        <a:rPr lang="en-US" altLang="ko-KR" sz="19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9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9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사용시설</a:t>
                      </a:r>
                      <a:endParaRPr lang="ko-KR" altLang="en-US" sz="19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9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사용목적</a:t>
                      </a:r>
                      <a:endParaRPr lang="ko-KR" altLang="en-US" sz="19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9240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공무원</a:t>
                      </a:r>
                      <a:endParaRPr lang="en-US" altLang="ko-KR" sz="19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</a:t>
                      </a:r>
                      <a:r>
                        <a:rPr lang="en-US" altLang="ko-KR" sz="19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3.2.(</a:t>
                      </a:r>
                      <a:r>
                        <a:rPr lang="ko-KR" altLang="en-US" sz="19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9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)~3.3.(</a:t>
                      </a:r>
                      <a:r>
                        <a:rPr lang="ko-KR" altLang="en-US" sz="19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9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900" b="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우리군 </a:t>
                      </a:r>
                      <a:r>
                        <a:rPr lang="ko-KR" altLang="en-US" sz="1900" b="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시설직</a:t>
                      </a:r>
                      <a:r>
                        <a:rPr lang="ko-KR" altLang="en-US" sz="19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                            </a:t>
                      </a:r>
                      <a:r>
                        <a:rPr lang="en-US" altLang="ko-KR" sz="19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900" b="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토목직</a:t>
                      </a:r>
                      <a:r>
                        <a:rPr lang="en-US" altLang="ko-KR" sz="19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  60</a:t>
                      </a:r>
                      <a:r>
                        <a:rPr lang="ko-KR" altLang="en-US" sz="19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국악촌체험촌</a:t>
                      </a:r>
                      <a:endParaRPr lang="en-US" altLang="ko-KR" sz="19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9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워크숍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6081" y="639381"/>
            <a:ext cx="87836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1pPr>
            <a:lvl2pPr marL="742950" indent="-28575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2pPr>
            <a:lvl3pPr marL="11430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3pPr>
            <a:lvl4pPr marL="16002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4pPr>
            <a:lvl5pPr marL="20574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9pPr>
          </a:lstStyle>
          <a:p>
            <a:pPr eaLnBrk="1" hangingPunct="1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14-11. </a:t>
            </a:r>
            <a:r>
              <a:rPr kumimoji="0"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공연 일정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026146"/>
              </p:ext>
            </p:extLst>
          </p:nvPr>
        </p:nvGraphicFramePr>
        <p:xfrm>
          <a:off x="360766" y="1785926"/>
          <a:ext cx="8352928" cy="3498299"/>
        </p:xfrm>
        <a:graphic>
          <a:graphicData uri="http://schemas.openxmlformats.org/drawingml/2006/table">
            <a:tbl>
              <a:tblPr firstRow="1" bandRow="1"/>
              <a:tblGrid>
                <a:gridCol w="1185719"/>
                <a:gridCol w="2879866"/>
                <a:gridCol w="1626234"/>
                <a:gridCol w="2661109"/>
              </a:tblGrid>
              <a:tr h="44910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유형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공연일시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  고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11678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상   설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en-US" altLang="ko-KR" sz="1600" b="0" smtClean="0"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lang="en-US" altLang="ko-KR" sz="1600" b="0" baseline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토요 상설공연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1167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3. 10.(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11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3. 17.(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11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3. 24.(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167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3. </a:t>
                      </a:r>
                      <a:r>
                        <a:rPr lang="en-US" altLang="ko-KR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31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1167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   타</a:t>
                      </a: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3. 23.(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양산면</a:t>
                      </a: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봉곡리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이의정 사당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이의정 장군 </a:t>
                      </a:r>
                      <a:r>
                        <a:rPr lang="ko-KR" altLang="en-US" sz="16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숭모제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1167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3.</a:t>
                      </a:r>
                      <a:r>
                        <a:rPr lang="en-US" altLang="ko-KR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26.(</a:t>
                      </a:r>
                      <a:r>
                        <a:rPr lang="ko-KR" altLang="en-US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 향교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춘기 석전대제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2" y="428604"/>
            <a:ext cx="885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14-12.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금강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버들길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건강걷기 대회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3.10.(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09:30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고당리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야외음악당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1,000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마을 주민 등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3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야외음악당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400" b="1" kern="0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하고당경로당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박연선생 생가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걷기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(5Km)</a:t>
            </a: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※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축사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" y="3643314"/>
            <a:ext cx="885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14-13.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전국 봄철 배드민턴리그 출전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3.23.(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3.30.(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)/ 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밀양공설운동장 배드민턴경기장 </a:t>
            </a:r>
            <a:r>
              <a:rPr lang="en-US" altLang="ko-KR" sz="2400" b="1" kern="0" spc="-3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감독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선수</a:t>
            </a:r>
            <a:r>
              <a:rPr lang="en-US" altLang="ko-KR" sz="2400" b="1" kern="0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7)</a:t>
            </a:r>
            <a:endParaRPr lang="en-US" altLang="ko-KR" sz="2400" b="1" kern="0" spc="-3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경상남도 배드민턴협회 주관 실업 리그</a:t>
            </a:r>
            <a:endParaRPr lang="en-US" altLang="ko-KR" sz="24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2" y="500042"/>
            <a:ext cx="8858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14-14.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영동군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체육회장배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골프대회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3.26.(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12:00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상주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뉴스프링빌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2CC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160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시상내역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신페리오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메달리스트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롱기스트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니어리스트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등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※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격려사 및 시상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406" y="3214707"/>
            <a:ext cx="8964612" cy="192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대한민국축제콘텐츠대상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수상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통합문화이용권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리플릿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난계국악단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정기연주회 홍보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맞춤형 국악강습 홍보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642</Words>
  <Application>Microsoft Office PowerPoint</Application>
  <PresentationFormat>화면 슬라이드 쇼(4:3)</PresentationFormat>
  <Paragraphs>160</Paragraphs>
  <Slides>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2_조화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172</cp:revision>
  <cp:lastPrinted>2016-07-28T06:34:14Z</cp:lastPrinted>
  <dcterms:created xsi:type="dcterms:W3CDTF">2016-01-07T01:08:38Z</dcterms:created>
  <dcterms:modified xsi:type="dcterms:W3CDTF">2018-02-23T07:10:44Z</dcterms:modified>
</cp:coreProperties>
</file>