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75" r:id="rId2"/>
  </p:sldIdLst>
  <p:sldSz cx="9144000" cy="6858000" type="screen4x3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2" autoAdjust="0"/>
    <p:restoredTop sz="94660"/>
  </p:normalViewPr>
  <p:slideViewPr>
    <p:cSldViewPr>
      <p:cViewPr varScale="1">
        <p:scale>
          <a:sx n="87" d="100"/>
          <a:sy n="87" d="100"/>
        </p:scale>
        <p:origin x="-151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CF82D2-C183-47B9-8DDB-A104338CFEAA}" type="datetimeFigureOut">
              <a:rPr lang="ko-KR" altLang="en-US" smtClean="0"/>
              <a:pPr/>
              <a:t>2019-11-15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E416A-3DC8-4C31-85FF-F42B1023EB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0545332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0328D6-5A85-46DD-8807-D2F3C794E2DA}" type="datetimeFigureOut">
              <a:rPr lang="ko-KR" altLang="en-US" smtClean="0"/>
              <a:pPr/>
              <a:t>2019-11-15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E9015-36DF-4834-9858-4FF429D84A7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290843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6E59FB-1CD9-4643-8AD0-07939418C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="" xmlns:p14="http://schemas.microsoft.com/office/powerpoint/2010/main" val="2623288325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9E097-1268-4034-B91E-250BC6848F6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="" xmlns:p14="http://schemas.microsoft.com/office/powerpoint/2010/main" val="1461291654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3F5CA-A921-41A9-9401-3E24420FA40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="" xmlns:p14="http://schemas.microsoft.com/office/powerpoint/2010/main" val="157830854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88794-7EED-40D6-B394-5B052F2826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="" xmlns:p14="http://schemas.microsoft.com/office/powerpoint/2010/main" val="412153658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69E8A-1B88-4DD8-A6DA-3442C9DB750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="" xmlns:p14="http://schemas.microsoft.com/office/powerpoint/2010/main" val="373043308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4D422E-9768-45CE-BB4F-F3FBAB59445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="" xmlns:p14="http://schemas.microsoft.com/office/powerpoint/2010/main" val="157107760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00ED49-6179-427E-A80E-EC4D14A74BD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="" xmlns:p14="http://schemas.microsoft.com/office/powerpoint/2010/main" val="140374254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AF301-14F1-4B8C-B1B4-7AA95CF24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="" xmlns:p14="http://schemas.microsoft.com/office/powerpoint/2010/main" val="216689028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2A362B-0010-47D9-8688-B283B02243D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="" xmlns:p14="http://schemas.microsoft.com/office/powerpoint/2010/main" val="2514077294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EB6AA6-027C-451B-8DB1-32B6874EF52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="" xmlns:p14="http://schemas.microsoft.com/office/powerpoint/2010/main" val="36036850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E028F-C7A4-402B-A1A7-EDC55513E3A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="" xmlns:p14="http://schemas.microsoft.com/office/powerpoint/2010/main" val="39810126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fld id="{0E85847D-9CB2-4308-9DCB-2016466705B0}" type="slidenum">
              <a:rPr lang="en-US" altLang="ko-KR"/>
              <a:pPr>
                <a:spcAft>
                  <a:spcPct val="0"/>
                </a:spcAft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="" xmlns:p14="http://schemas.microsoft.com/office/powerpoint/2010/main" val="14913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36512" y="332656"/>
            <a:ext cx="9073008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457200">
              <a:lnSpc>
                <a:spcPct val="18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4-1.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문화관광해설사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역량강화 워크숍</a:t>
            </a: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11. 18.(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)~11.19.(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경주일원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10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선진해설기법 연수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5496" y="1844824"/>
            <a:ext cx="8568952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457200"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난계국악단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학생협연 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“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청어람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”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공연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11.22.(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국악체험촌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우리소리관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43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※</a:t>
            </a:r>
            <a:r>
              <a:rPr lang="ko-KR" altLang="en-US" sz="2400" b="1" kern="0" dirty="0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부군수님 하실 일 </a:t>
            </a:r>
            <a:r>
              <a:rPr lang="en-US" altLang="ko-KR" sz="2400" b="1" kern="0" dirty="0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협연증서 수여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spc="-1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150" b="1" kern="0" spc="-1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5496" y="3501008"/>
            <a:ext cx="9073008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457200"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향교 역량강화 워크숍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3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11.23.(</a:t>
            </a:r>
            <a:r>
              <a:rPr lang="ko-KR" altLang="en-US" sz="23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3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)~11.24.(</a:t>
            </a:r>
            <a:r>
              <a:rPr lang="ko-KR" altLang="en-US" sz="23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3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3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레인보우영동연수원 </a:t>
            </a:r>
            <a:r>
              <a:rPr lang="en-US" altLang="ko-KR" sz="23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60</a:t>
            </a:r>
            <a:r>
              <a:rPr lang="ko-KR" altLang="en-US" sz="23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3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※</a:t>
            </a:r>
            <a:r>
              <a:rPr lang="ko-KR" altLang="en-US" sz="2400" b="1" kern="0" dirty="0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부군수님 하실 일 </a:t>
            </a:r>
            <a:r>
              <a:rPr lang="en-US" altLang="ko-KR" sz="2400" b="1" kern="0" dirty="0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인사말</a:t>
            </a:r>
            <a:r>
              <a:rPr lang="ko-KR" altLang="en-US" sz="2400" b="1" kern="0" dirty="0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씀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35496" y="4941168"/>
            <a:ext cx="8568952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457200">
              <a:lnSpc>
                <a:spcPct val="18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반야사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일원 주차장 조성 및 화장실 설치 공사 착공</a:t>
            </a:r>
            <a:endParaRPr lang="en-US" altLang="ko-KR" sz="2550" b="1" kern="0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주차장 조성 </a:t>
            </a:r>
            <a:r>
              <a:rPr lang="en-US" altLang="ko-KR" sz="2400" b="1" kern="0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A=1,791</a:t>
            </a:r>
            <a:r>
              <a:rPr lang="ko-KR" altLang="en-US" sz="2400" b="1" kern="0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㎡ 및 화장실 설치 </a:t>
            </a:r>
            <a:r>
              <a:rPr lang="en-US" altLang="ko-KR" sz="2400" b="1" kern="0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0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사업비 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204,920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천원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150" b="1" kern="0" spc="-1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4084</TotalTime>
  <Words>101</Words>
  <Application>Microsoft Office PowerPoint</Application>
  <PresentationFormat>화면 슬라이드 쇼(4:3)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2_조화</vt:lpstr>
      <vt:lpstr>슬라이드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635</cp:revision>
  <cp:lastPrinted>2016-07-28T06:34:14Z</cp:lastPrinted>
  <dcterms:created xsi:type="dcterms:W3CDTF">2016-01-07T01:08:38Z</dcterms:created>
  <dcterms:modified xsi:type="dcterms:W3CDTF">2019-11-15T00:11:25Z</dcterms:modified>
</cp:coreProperties>
</file>