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87" d="100"/>
          <a:sy n="87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332656"/>
            <a:ext cx="907300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문화관광해설사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역량강화 워크숍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18.(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)~11.19.(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경주일원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선진해설기법 연수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1844824"/>
            <a:ext cx="85689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학생협연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청어람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11.22.(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43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협연증서 수여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15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3501008"/>
            <a:ext cx="9073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향교 역량강화 워크숍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11.23.(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)~11.24.(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레인보우영동연수원 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인사말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5496" y="4941168"/>
            <a:ext cx="85689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반야사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일원 주차장 조성 및 화장실 설치 공사 착공</a:t>
            </a:r>
            <a:endParaRPr lang="en-US" altLang="ko-KR" sz="255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주차장 조성 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A=1,791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 및 화장실 설치 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204,920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15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4084</TotalTime>
  <Words>101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2_조화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635</cp:revision>
  <cp:lastPrinted>2016-07-28T06:34:14Z</cp:lastPrinted>
  <dcterms:created xsi:type="dcterms:W3CDTF">2016-01-07T01:08:38Z</dcterms:created>
  <dcterms:modified xsi:type="dcterms:W3CDTF">2019-11-15T00:11:25Z</dcterms:modified>
</cp:coreProperties>
</file>