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3" d="100"/>
          <a:sy n="73" d="100"/>
        </p:scale>
        <p:origin x="108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260648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향토민속자료전시관 기간제근로자 모집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6.12.(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모집인원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전시관 관리 및 환경정비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4544" y="1868764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홍보관문 구조물 설치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추풍령면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6. 30.(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급수탑공원 일원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국도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호선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4544" y="3380932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남부권 관광협의회 실무회의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2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5.(</a:t>
            </a:r>
            <a:r>
              <a:rPr lang="ko-KR" altLang="en-US" sz="22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12</a:t>
            </a:r>
            <a:r>
              <a:rPr lang="ko-KR" altLang="en-US" sz="22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2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2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사업계획 검토 및 확정 관광팀장 외 </a:t>
            </a:r>
            <a:r>
              <a:rPr lang="en-US" altLang="ko-KR" sz="22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2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2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5342</TotalTime>
  <Words>83</Words>
  <Application>Microsoft Office PowerPoint</Application>
  <PresentationFormat>화면 슬라이드 쇼(4:3)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666</cp:revision>
  <cp:lastPrinted>2020-05-20T06:15:47Z</cp:lastPrinted>
  <dcterms:created xsi:type="dcterms:W3CDTF">2016-01-07T01:08:38Z</dcterms:created>
  <dcterms:modified xsi:type="dcterms:W3CDTF">2020-05-28T09:17:55Z</dcterms:modified>
</cp:coreProperties>
</file>